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4" r:id="rId17"/>
    <p:sldId id="300" r:id="rId18"/>
    <p:sldId id="301" r:id="rId19"/>
    <p:sldId id="302" r:id="rId20"/>
    <p:sldId id="303" r:id="rId21"/>
    <p:sldId id="304" r:id="rId22"/>
    <p:sldId id="305" r:id="rId23"/>
    <p:sldId id="277" r:id="rId24"/>
    <p:sldId id="278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06" r:id="rId34"/>
    <p:sldId id="307" r:id="rId35"/>
    <p:sldId id="308" r:id="rId36"/>
    <p:sldId id="30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2</a:t>
            </a:r>
            <a:br>
              <a:rPr lang="fr-FR" dirty="0" smtClean="0"/>
            </a:br>
            <a:r>
              <a:rPr lang="fr-FR" dirty="0" smtClean="0"/>
              <a:t>Expérimenter et analyser le fonctionnement des composants remplissant la fonction acquérir des systèmes </a:t>
            </a:r>
            <a:r>
              <a:rPr lang="fr-FR" smtClean="0"/>
              <a:t>pluritechniques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Pilote Automatique de Voilier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4884"/>
            <a:ext cx="3316847" cy="23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pic>
        <p:nvPicPr>
          <p:cNvPr id="16" name="Imag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0"/>
            <a:ext cx="2671898" cy="199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 1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0"/>
            <a:ext cx="1285884" cy="1820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572264" y="857232"/>
            <a:ext cx="1314175" cy="916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 descr="H:\RessourcesTP\SysML\Pilote\data\Format_png\Content_Diagram__Accueil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44" y="214290"/>
            <a:ext cx="2713947" cy="155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4000496" y="1714488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2992"/>
              <a:gd name="adj2" fmla="val -114723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428596" y="264318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-33305"/>
              <a:gd name="adj2" fmla="val -7602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2214546" y="264318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-20729"/>
              <a:gd name="adj2" fmla="val -76373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4000496" y="264318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9535"/>
              <a:gd name="adj2" fmla="val -7602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5786446" y="264318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19139"/>
              <a:gd name="adj2" fmla="val -7601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7572364" y="2214554"/>
            <a:ext cx="1214478" cy="128588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37850"/>
              <a:gd name="adj2" fmla="val -70382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138434"/>
              <a:gd name="adj2" fmla="val -40925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0034" y="1643050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avec flèche 78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138199"/>
              <a:gd name="adj2" fmla="val -2913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0034" y="228599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137730"/>
              <a:gd name="adj2" fmla="val -15944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0034" y="2928934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138199"/>
              <a:gd name="adj2" fmla="val -327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0034" y="3571876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138434"/>
              <a:gd name="adj2" fmla="val 1026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0034" y="4214818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77683"/>
              <a:gd name="adj2" fmla="val -2878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2714612" y="228599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57159" y="1571613"/>
            <a:ext cx="4286280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472" y="1714488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6050" y="392906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 - COMMUNIQUER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4214810" y="2643182"/>
            <a:ext cx="571504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>
          <a:xfrm>
            <a:off x="4214810" y="4286256"/>
            <a:ext cx="500066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 rot="16200000">
            <a:off x="4302767" y="241234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695544" y="416258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472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472" y="3000372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472" y="4286256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472" y="3643314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necteur droit avec flèche 53"/>
          <p:cNvCxnSpPr>
            <a:endCxn id="45" idx="1"/>
          </p:cNvCxnSpPr>
          <p:nvPr/>
        </p:nvCxnSpPr>
        <p:spPr>
          <a:xfrm>
            <a:off x="2285984" y="4214818"/>
            <a:ext cx="500066" cy="224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>
            <a:off x="2000232" y="32861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>
            <a:off x="2000232" y="20002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>
            <a:off x="2000232" y="3929066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2000232" y="4572008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1643042" y="2643182"/>
            <a:ext cx="128588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285720" y="1428736"/>
            <a:ext cx="57150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72200" y="164225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20" y="185736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71406" y="2643182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5400000" flipH="1" flipV="1">
            <a:off x="-463982" y="4607330"/>
            <a:ext cx="135732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142844" y="32861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14282" y="39290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>
            <a:off x="-357222" y="4572008"/>
            <a:ext cx="92869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786050" y="2357430"/>
            <a:ext cx="1440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0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Connecteur droit avec flèche 73"/>
          <p:cNvCxnSpPr>
            <a:stCxn id="50" idx="3"/>
            <a:endCxn id="73" idx="1"/>
          </p:cNvCxnSpPr>
          <p:nvPr/>
        </p:nvCxnSpPr>
        <p:spPr>
          <a:xfrm>
            <a:off x="2011472" y="2645430"/>
            <a:ext cx="77457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1965307" y="4250537"/>
            <a:ext cx="642148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286380" y="1571612"/>
            <a:ext cx="3643338" cy="4857784"/>
          </a:xfrm>
          <a:prstGeom prst="wedgeRectCallout">
            <a:avLst>
              <a:gd name="adj1" fmla="val -77214"/>
              <a:gd name="adj2" fmla="val 798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2714612" y="3857628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rot="5400000">
            <a:off x="2857488" y="4786322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7" name="Image 6" descr="H:\RessourcesTP\SysML\Pilote\data\Format_png\SysML_Internal_Block_Diagram__ibd__Diagramme_de_blocs_intern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429552" cy="49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capteurs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</a:t>
            </a:r>
            <a:r>
              <a:rPr lang="fr-FR" b="1" dirty="0" smtClean="0">
                <a:solidFill>
                  <a:srgbClr val="FF0000"/>
                </a:solidFill>
              </a:rPr>
              <a:t>débit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 débit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pression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position angulaire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?????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28596" y="2714620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335122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b="1" dirty="0" smtClean="0"/>
              <a:t>Origine des écarts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Donner des pistes permettant de déterminer l’origine </a:t>
            </a:r>
            <a:r>
              <a:rPr lang="fr-FR" b="1" smtClean="0">
                <a:solidFill>
                  <a:srgbClr val="FF0000"/>
                </a:solidFill>
              </a:rPr>
              <a:t>des écarts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 débit et la pression délivrés par la pompe sont-ils compatibles avec le cahier des charges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</a:t>
            </a:r>
            <a:r>
              <a:rPr lang="fr-FR" b="1" dirty="0" smtClean="0">
                <a:solidFill>
                  <a:srgbClr val="FF0000"/>
                </a:solidFill>
              </a:rPr>
              <a:t>le fonctionnement du pilote en mode automatique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S’appuyer éventuellement sur une vidéo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pourquoi on se pose le problème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structurelle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-33100"/>
              <a:gd name="adj2" fmla="val -116130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28596" y="1714488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357158" y="1571612"/>
            <a:ext cx="8643998" cy="2071702"/>
          </a:xfrm>
          <a:prstGeom prst="roundRect">
            <a:avLst>
              <a:gd name="adj" fmla="val 8149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474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Connecteur droit 43"/>
          <p:cNvCxnSpPr>
            <a:stCxn id="42" idx="3"/>
            <a:endCxn id="43" idx="1"/>
          </p:cNvCxnSpPr>
          <p:nvPr/>
        </p:nvCxnSpPr>
        <p:spPr>
          <a:xfrm>
            <a:off x="1940034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060694" y="1785926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3834" y="2285992"/>
            <a:ext cx="107157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7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47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703504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19175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1" name="Connecteur droit 50"/>
          <p:cNvCxnSpPr/>
          <p:nvPr/>
        </p:nvCxnSpPr>
        <p:spPr>
          <a:xfrm>
            <a:off x="72754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06069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46644" y="2714620"/>
            <a:ext cx="1440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089603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1203174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>
            <a:endCxn id="45" idx="2"/>
          </p:cNvCxnSpPr>
          <p:nvPr/>
        </p:nvCxnSpPr>
        <p:spPr>
          <a:xfrm rot="5400000" flipH="1" flipV="1">
            <a:off x="4708694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70350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5489454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Connecteur droit 58"/>
          <p:cNvCxnSpPr>
            <a:endCxn id="42" idx="1"/>
          </p:cNvCxnSpPr>
          <p:nvPr/>
        </p:nvCxnSpPr>
        <p:spPr>
          <a:xfrm>
            <a:off x="142844" y="2071678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0" name="Flèche vers le bas 59"/>
          <p:cNvSpPr/>
          <p:nvPr/>
        </p:nvSpPr>
        <p:spPr>
          <a:xfrm>
            <a:off x="8001024" y="1500174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143768" y="1214422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initial</a:t>
            </a:r>
            <a:endParaRPr lang="fr-FR" sz="1400" b="1" dirty="0"/>
          </a:p>
        </p:txBody>
      </p:sp>
      <p:sp>
        <p:nvSpPr>
          <p:cNvPr id="62" name="Flèche vers le bas 61"/>
          <p:cNvSpPr/>
          <p:nvPr/>
        </p:nvSpPr>
        <p:spPr>
          <a:xfrm>
            <a:off x="8001024" y="3429000"/>
            <a:ext cx="285752" cy="78581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58016" y="3643314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 souhaité</a:t>
            </a:r>
            <a:endParaRPr lang="fr-FR" sz="1400" b="1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-32" y="1928802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5400000" flipH="1" flipV="1">
            <a:off x="5251455" y="1963727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 rot="10800000">
            <a:off x="357158" y="1214422"/>
            <a:ext cx="564360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 rot="5400000" flipH="1" flipV="1">
            <a:off x="679424" y="3321050"/>
            <a:ext cx="71438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10800000">
            <a:off x="285720" y="3357562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 rot="10800000">
            <a:off x="214282" y="342900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715142" y="3357562"/>
            <a:ext cx="14208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2214546" y="1714488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71472" y="4000504"/>
            <a:ext cx="8358246" cy="2428892"/>
          </a:xfrm>
          <a:prstGeom prst="wedgeRectCallout">
            <a:avLst>
              <a:gd name="adj1" fmla="val -21955"/>
              <a:gd name="adj2" fmla="val -11437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253</TotalTime>
  <Words>1924</Words>
  <Application>Microsoft Office PowerPoint</Application>
  <PresentationFormat>Affichage à l'écran (4:3)</PresentationFormat>
  <Paragraphs>569</Paragraphs>
  <Slides>39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Origine</vt:lpstr>
      <vt:lpstr>Cycle de TP 2 Expérimenter et analyser le fonctionnement des composants remplissant la fonction acquérir des systèmes pluritechniques </vt:lpstr>
      <vt:lpstr>Présentation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Description structurelle du système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Fonctionnement des capteurs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 </dc:title>
  <dc:creator>XP</dc:creator>
  <cp:lastModifiedBy>XP</cp:lastModifiedBy>
  <cp:revision>71</cp:revision>
  <dcterms:created xsi:type="dcterms:W3CDTF">2014-09-30T07:33:25Z</dcterms:created>
  <dcterms:modified xsi:type="dcterms:W3CDTF">2014-09-30T13:52:45Z</dcterms:modified>
</cp:coreProperties>
</file>