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0" r:id="rId7"/>
    <p:sldId id="278" r:id="rId8"/>
    <p:sldId id="281" r:id="rId9"/>
    <p:sldId id="303" r:id="rId10"/>
    <p:sldId id="304" r:id="rId11"/>
    <p:sldId id="302" r:id="rId12"/>
    <p:sldId id="290" r:id="rId13"/>
    <p:sldId id="301" r:id="rId14"/>
    <p:sldId id="30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21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858000" y="648115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D27C54C-DFCA-4C1C-98F3-8DE68738316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0" y="6492240"/>
            <a:ext cx="91440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0" y="649224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899D-9F3C-4ABE-BA84-F25EF89BB081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473F-1901-47E5-A99C-ECDA84858B6A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7828-3A38-4371-AE33-4D14212324E2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06890A7-770F-464E-A62C-A8AD5C6D3B0F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E0CB-B116-4B26-B87E-0DD86022B6DC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3ECB-5001-41E4-8827-92AB221C0E18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694E-EBBC-4E5C-9620-CAFB9AE7494D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7C28-2B37-4CAA-827C-25F24B4371B5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44C6-7255-4AD0-BF87-CAF07C39F9A7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A418-5A23-4BF4-B6A2-3306A29A537E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8914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4E3EA3-32E7-4C6A-ADE4-3C6C92243900}" type="datetime1">
              <a:rPr lang="fr-FR" smtClean="0"/>
              <a:pPr/>
              <a:t>19/11/2014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6868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Modèles de Xavier PESSOLES &amp; Jean-Pierre PUPIER</a:t>
            </a:r>
            <a:endParaRPr lang="fr-FR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Cycle de TP 4</a:t>
            </a:r>
            <a:br>
              <a:rPr lang="fr-FR" dirty="0" smtClean="0"/>
            </a:br>
            <a:r>
              <a:rPr lang="fr-FR" kern="1600" dirty="0" smtClean="0">
                <a:latin typeface="Calibri"/>
              </a:rPr>
              <a:t>Analyse et modélisation du comportement d'un système pluri technologique dans le but de valider ses performances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Axe </a:t>
            </a:r>
            <a:r>
              <a:rPr lang="fr-FR" smtClean="0"/>
              <a:t>Emericc</a:t>
            </a:r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0" y="0"/>
          <a:ext cx="9144000" cy="27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224781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IMAGE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807"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Cahier des charges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</a:t>
                      </a:r>
                      <a:r>
                        <a:rPr lang="fr-FR" i="1" baseline="0" dirty="0" smtClean="0"/>
                        <a:t> réel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i="1" dirty="0" smtClean="0"/>
                        <a:t>Système modélisé</a:t>
                      </a:r>
                      <a:endParaRPr lang="fr-FR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de l’écart statique</a:t>
            </a:r>
          </a:p>
          <a:p>
            <a:endParaRPr lang="fr-FR" dirty="0" smtClean="0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Mesure du temps de réponse</a:t>
            </a:r>
          </a:p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42910" y="5000636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</a:rPr>
              <a:t>sss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58204" cy="357190"/>
          </a:xfrm>
        </p:spPr>
        <p:txBody>
          <a:bodyPr>
            <a:normAutofit lnSpcReduction="10000"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29" name="Espace réservé du contenu 6"/>
          <p:cNvSpPr txBox="1">
            <a:spLocks/>
          </p:cNvSpPr>
          <p:nvPr/>
        </p:nvSpPr>
        <p:spPr>
          <a:xfrm>
            <a:off x="454234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contenu 6"/>
          <p:cNvSpPr txBox="1">
            <a:spLocks/>
          </p:cNvSpPr>
          <p:nvPr/>
        </p:nvSpPr>
        <p:spPr>
          <a:xfrm>
            <a:off x="4597638" y="1714488"/>
            <a:ext cx="3974890" cy="44455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Domaine du client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Erreur statique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fr-FR" dirty="0" smtClean="0"/>
              <a:t>Temps de réponse à 5%</a:t>
            </a: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fr-FR" baseline="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b="1" dirty="0" smtClean="0"/>
              <a:t>Conclusion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>
            <a:normAutofit/>
          </a:bodyPr>
          <a:lstStyle/>
          <a:p>
            <a:r>
              <a:rPr lang="fr-FR" sz="1800" dirty="0" smtClean="0"/>
              <a:t>Quelle était la problématique ?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Conclusion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Analyse des écarts</a:t>
            </a:r>
          </a:p>
        </p:txBody>
      </p:sp>
      <p:grpSp>
        <p:nvGrpSpPr>
          <p:cNvPr id="3" name="Groupe 23"/>
          <p:cNvGrpSpPr/>
          <p:nvPr/>
        </p:nvGrpSpPr>
        <p:grpSpPr>
          <a:xfrm>
            <a:off x="428596" y="2786058"/>
            <a:ext cx="4863844" cy="3571900"/>
            <a:chOff x="251520" y="944724"/>
            <a:chExt cx="8008199" cy="5881046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556792"/>
              <a:ext cx="909638" cy="1426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363" y="944724"/>
              <a:ext cx="1663132" cy="936104"/>
            </a:xfrm>
            <a:prstGeom prst="ellipse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27" b="7418"/>
            <a:stretch/>
          </p:blipFill>
          <p:spPr bwMode="auto">
            <a:xfrm>
              <a:off x="251520" y="5280749"/>
              <a:ext cx="2088232" cy="15450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429000"/>
              <a:ext cx="2051035" cy="141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Flèche droite 11"/>
            <p:cNvSpPr/>
            <p:nvPr/>
          </p:nvSpPr>
          <p:spPr>
            <a:xfrm>
              <a:off x="2771800" y="1772816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client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3" name="Flèche droite 12"/>
            <p:cNvSpPr/>
            <p:nvPr/>
          </p:nvSpPr>
          <p:spPr>
            <a:xfrm>
              <a:off x="2771800" y="3780534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du laboratoire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4" name="Flèche droite 13"/>
            <p:cNvSpPr/>
            <p:nvPr/>
          </p:nvSpPr>
          <p:spPr>
            <a:xfrm>
              <a:off x="2771800" y="5694943"/>
              <a:ext cx="3037584" cy="716632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Domaine de la simulation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054787" y="1807966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</a:t>
              </a:r>
              <a:endParaRPr lang="fr-FR" sz="1000" dirty="0">
                <a:solidFill>
                  <a:prstClr val="black"/>
                </a:solidFill>
              </a:endParaRPr>
            </a:p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attendues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054787" y="381568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Performances mesurées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6054787" y="5730093"/>
              <a:ext cx="1469538" cy="65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>
                  <a:solidFill>
                    <a:prstClr val="black"/>
                  </a:solidFill>
                </a:rPr>
                <a:t>Performance simulées</a:t>
              </a:r>
              <a:endParaRPr lang="fr-FR" sz="1000" dirty="0">
                <a:solidFill>
                  <a:prstClr val="black"/>
                </a:solidFill>
              </a:endParaRPr>
            </a:p>
          </p:txBody>
        </p:sp>
        <p:sp>
          <p:nvSpPr>
            <p:cNvPr id="18" name="Double flèche verticale 17"/>
            <p:cNvSpPr/>
            <p:nvPr/>
          </p:nvSpPr>
          <p:spPr>
            <a:xfrm>
              <a:off x="6537530" y="456478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19" name="Double flèche verticale 18"/>
            <p:cNvSpPr/>
            <p:nvPr/>
          </p:nvSpPr>
          <p:spPr>
            <a:xfrm>
              <a:off x="7524328" y="2181856"/>
              <a:ext cx="504056" cy="3913986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00" dirty="0">
                <a:solidFill>
                  <a:prstClr val="white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 rot="16200000">
              <a:off x="5282733" y="293011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1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 rot="16200000">
              <a:off x="5282293" y="4908365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2</a:t>
              </a:r>
            </a:p>
          </p:txBody>
        </p:sp>
        <p:sp>
          <p:nvSpPr>
            <p:cNvPr id="22" name="ZoneTexte 21"/>
            <p:cNvSpPr txBox="1"/>
            <p:nvPr/>
          </p:nvSpPr>
          <p:spPr>
            <a:xfrm rot="16200000">
              <a:off x="7072244" y="3923480"/>
              <a:ext cx="1944216" cy="43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Ecart 3</a:t>
              </a:r>
            </a:p>
          </p:txBody>
        </p:sp>
        <p:sp>
          <p:nvSpPr>
            <p:cNvPr id="23" name="Double flèche verticale 22"/>
            <p:cNvSpPr/>
            <p:nvPr/>
          </p:nvSpPr>
          <p:spPr>
            <a:xfrm>
              <a:off x="6537530" y="2613359"/>
              <a:ext cx="504056" cy="1106764"/>
            </a:xfrm>
            <a:prstGeom prst="upDown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" dirty="0" smtClean="0">
                  <a:solidFill>
                    <a:prstClr val="white"/>
                  </a:solidFill>
                </a:rPr>
                <a:t>  </a:t>
              </a:r>
              <a:endParaRPr lang="fr-FR" sz="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ZoneTexte 24"/>
          <p:cNvSpPr txBox="1"/>
          <p:nvPr/>
        </p:nvSpPr>
        <p:spPr>
          <a:xfrm>
            <a:off x="5429256" y="2763750"/>
            <a:ext cx="3571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Remplacer les images par des images adéquates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Quels sont les écarts qui ont pu être mesurés ? (Donner des valeurs chiffrées)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Essayer de donner l’origine de ces écarts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Répartition</a:t>
            </a:r>
            <a:r>
              <a:rPr kumimoji="0" lang="fr-FR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des tâches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Trouver une photo du système réel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Présenter une différence majeure entre le système réel et le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Indiquer le diagramme des cas d’utilisation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Modèles de Xavier PESSOLES &amp; Jean-Pierre PUPIER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Problématique</a:t>
            </a:r>
          </a:p>
          <a:p>
            <a:pPr lvl="1"/>
            <a:r>
              <a:rPr lang="fr-FR" dirty="0" smtClean="0"/>
              <a:t>Les critère de précision et de rapidité sont-ils vérifiés ? 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Expliquer en quelques mots la problématique et donner des critères chiffrés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Pourquoi elle est importante pour le système étudié ?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Ajouter le diagramme des exigences en mettant en valeur l’exigence concernée.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Expliquer le fonctionnement du système en expliquant le comportement cinématique.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 Donner les composants qui constituent le système (Chaine fonctionnelle ou IBD)</a:t>
            </a:r>
          </a:p>
          <a:p>
            <a:pPr>
              <a:buFont typeface="Arial" pitchFamily="34" charset="0"/>
              <a:buChar char="•"/>
            </a:pP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 du système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Problématique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Fonctionnement</a:t>
            </a:r>
          </a:p>
          <a:p>
            <a:pPr>
              <a:spcBef>
                <a:spcPct val="0"/>
              </a:spcBef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Répartition des tâches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643446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En vue de répondre à la problématique,  expliquer le rôle de chacun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Présentation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Modélisation du système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du système et expérimentation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Modélisation en schémas blocs fonctionnels</a:t>
            </a:r>
          </a:p>
          <a:p>
            <a:endParaRPr lang="fr-FR" dirty="0" smtClean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9426" y="3789040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Remplir le schéma bloc fonctionnel associé au système</a:t>
            </a:r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42538"/>
          </a:xfrm>
        </p:spPr>
        <p:txBody>
          <a:bodyPr/>
          <a:lstStyle/>
          <a:p>
            <a:r>
              <a:rPr lang="fr-FR" dirty="0" smtClean="0"/>
              <a:t>Protocole expérimental</a:t>
            </a:r>
          </a:p>
          <a:p>
            <a:endParaRPr lang="fr-FR" dirty="0" smtClean="0"/>
          </a:p>
        </p:txBody>
      </p:sp>
      <p:sp>
        <p:nvSpPr>
          <p:cNvPr id="3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  <a:br>
              <a:rPr lang="fr-FR" dirty="0" smtClean="0"/>
            </a:br>
            <a:r>
              <a:rPr lang="fr-FR" b="1" dirty="0" smtClean="0"/>
              <a:t>Modélisation du système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Modèles de Xavier PESSOLES &amp; Jean-Pierre PUPIER</a:t>
            </a:r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Schémas blocs fonctionnels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schemeClr val="tx2"/>
                </a:solidFill>
                <a:latin typeface="Calibri" pitchFamily="34" charset="0"/>
              </a:rPr>
              <a:t>Protocole expérimental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de l’écart statique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 smtClean="0">
                <a:solidFill>
                  <a:schemeClr val="tx2"/>
                </a:solidFill>
                <a:latin typeface="Calibri" pitchFamily="34" charset="0"/>
              </a:rPr>
              <a:t>Mesure du temps de réponse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755</TotalTime>
  <Words>509</Words>
  <Application>Microsoft Office PowerPoint</Application>
  <PresentationFormat>Affichage à l'écran (4:3)</PresentationFormat>
  <Paragraphs>147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Origine</vt:lpstr>
      <vt:lpstr>Cycle de TP 4 Analyse et modélisation du comportement d'un système pluri technologique dans le but de valider ses performances</vt:lpstr>
      <vt:lpstr>Présentation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Modélisation du système et expérimentation</vt:lpstr>
      <vt:lpstr>Présentation Modélisation du système Conclusion</vt:lpstr>
      <vt:lpstr>Présentation Modélisation du système Conclusion</vt:lpstr>
      <vt:lpstr>Présentation Modélisation du système Conclusion</vt:lpstr>
      <vt:lpstr>Présentation Modélisation du système Conclusion</vt:lpstr>
      <vt:lpstr>Conclusion</vt:lpstr>
      <vt:lpstr>Présentation Modélisation du système Conclusion</vt:lpstr>
      <vt:lpstr>Présentation Modélisation du système Conclusion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4 Analyse SLCI</dc:title>
  <dc:creator>Xavier Pessoles</dc:creator>
  <cp:lastModifiedBy>Xavier Pessoles</cp:lastModifiedBy>
  <cp:revision>118</cp:revision>
  <dcterms:created xsi:type="dcterms:W3CDTF">2014-09-30T07:33:25Z</dcterms:created>
  <dcterms:modified xsi:type="dcterms:W3CDTF">2014-11-19T22:41:30Z</dcterms:modified>
</cp:coreProperties>
</file>