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303" r:id="rId10"/>
    <p:sldId id="304" r:id="rId11"/>
    <p:sldId id="302" r:id="rId12"/>
    <p:sldId id="290" r:id="rId13"/>
    <p:sldId id="301" r:id="rId14"/>
    <p:sldId id="30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20/11/2014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1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858000" y="648115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D27C54C-DFCA-4C1C-98F3-8DE687383167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899D-9F3C-4ABE-BA84-F25EF89BB081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473F-1901-47E5-A99C-ECDA84858B6A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7828-3A38-4371-AE33-4D14212324E2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890A7-770F-464E-A62C-A8AD5C6D3B0F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E0CB-B116-4B26-B87E-0DD86022B6DC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CB-5001-41E4-8827-92AB221C0E18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94E-EBBC-4E5C-9620-CAFB9AE7494D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7C28-2B37-4CAA-827C-25F24B4371B5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44C6-7255-4AD0-BF87-CAF07C39F9A7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418-5A23-4BF4-B6A2-3306A29A537E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891464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4E3EA3-32E7-4C6A-ADE4-3C6C92243900}" type="datetime1">
              <a:rPr lang="fr-FR" smtClean="0"/>
              <a:pPr/>
              <a:t>20/11/2014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6868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4</a:t>
            </a:r>
            <a:br>
              <a:rPr lang="fr-FR" dirty="0" smtClean="0"/>
            </a:br>
            <a:r>
              <a:rPr lang="fr-FR" kern="1600" dirty="0" smtClean="0">
                <a:latin typeface="Calibri"/>
              </a:rPr>
              <a:t>Analyse et modélisation du comportement d'un système pluri technologique dans le but de valider ses performances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Cheville du robot NAO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0" y="0"/>
          <a:ext cx="9144000" cy="27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22478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807"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Cahier des charges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</a:t>
                      </a:r>
                      <a:r>
                        <a:rPr lang="fr-FR" i="1" baseline="0" dirty="0" smtClean="0"/>
                        <a:t> réel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 modélisé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de l’écart statique</a:t>
            </a:r>
          </a:p>
          <a:p>
            <a:endParaRPr lang="fr-FR" dirty="0" smtClean="0"/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du temps de réponse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357190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29" name="Espace réservé du contenu 6"/>
          <p:cNvSpPr txBox="1">
            <a:spLocks/>
          </p:cNvSpPr>
          <p:nvPr/>
        </p:nvSpPr>
        <p:spPr>
          <a:xfrm>
            <a:off x="454234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97638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Quels sont les écarts qui ont pu être mesurés ? (Donner des valeurs chiffrées)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Essayer de donner l’origine de ces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Les critère de précision et de rapidité sont-ils vérifiés ? 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 et donner des critères chiffrés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Pourquoi elle est importante pour le système étudié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concernée.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33" y="2348881"/>
            <a:ext cx="672153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système en expliquant le comportement cinématique.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Donner les composants qui constituent le système (Chaine fonctionnelle ou IBD)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 et expérimentation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Modélisation en schémas blocs fonctionnels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9426" y="378904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Remplir le schéma bloc fonctionnel associé au système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"/>
          <a:stretch>
            <a:fillRect/>
          </a:stretch>
        </p:blipFill>
        <p:spPr bwMode="auto">
          <a:xfrm>
            <a:off x="900608" y="1645751"/>
            <a:ext cx="6695728" cy="19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Protocole expérimental</a:t>
            </a:r>
          </a:p>
          <a:p>
            <a:endParaRPr lang="fr-FR" dirty="0" smtClean="0"/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756</TotalTime>
  <Words>511</Words>
  <Application>Microsoft Office PowerPoint</Application>
  <PresentationFormat>Affichage à l'écran (4:3)</PresentationFormat>
  <Paragraphs>147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de TP 4 Analyse et modélisation du comportement d'un système pluri technologique dans le but de valider ses performances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 et expérimentation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 Analyse SLCI</dc:title>
  <dc:creator>Xavier Pessoles</dc:creator>
  <cp:lastModifiedBy>Xavier Pessoles</cp:lastModifiedBy>
  <cp:revision>120</cp:revision>
  <dcterms:created xsi:type="dcterms:W3CDTF">2014-09-30T07:33:25Z</dcterms:created>
  <dcterms:modified xsi:type="dcterms:W3CDTF">2014-11-19T23:09:01Z</dcterms:modified>
</cp:coreProperties>
</file>