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3" r:id="rId10"/>
    <p:sldId id="304" r:id="rId11"/>
    <p:sldId id="302" r:id="rId12"/>
    <p:sldId id="290" r:id="rId13"/>
    <p:sldId id="301" r:id="rId14"/>
    <p:sldId id="30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4</a:t>
            </a:r>
            <a:br>
              <a:rPr lang="fr-FR" dirty="0" smtClean="0"/>
            </a:br>
            <a:r>
              <a:rPr lang="fr-FR" kern="1600" dirty="0" smtClean="0">
                <a:latin typeface="Calibri"/>
              </a:rPr>
              <a:t>Analyse et modélisation du comportement d'un système pluri technologique dans le but de valider ses performances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Cordeuse de raquette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0" y="0"/>
          <a:ext cx="9144000" cy="2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22478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807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Cahier des charges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</a:t>
                      </a:r>
                      <a:r>
                        <a:rPr lang="fr-FR" i="1" baseline="0" dirty="0" smtClean="0"/>
                        <a:t> réel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 modélisé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de l’écart statique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du temps de réponse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35719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contenu 6"/>
          <p:cNvSpPr txBox="1">
            <a:spLocks/>
          </p:cNvSpPr>
          <p:nvPr/>
        </p:nvSpPr>
        <p:spPr>
          <a:xfrm>
            <a:off x="454234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97638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Quels sont les écarts qui ont pu être mesurés ? (Donner des valeurs chiffrées)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Essayer de donner l’origine de ces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Les critère de précision et de rapidité sont-ils vérifiés ?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 et donner des critères chiffrés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Pourquoi elle est importante pour le système étudié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système en expliquant le comportement cinématique.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Donner les composants qui constituent le système (Chaine fonctionnelle ou IBD)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 et expérimentation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Modélisation en schémas blocs fonctionnels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9426" y="378904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Remplir le schéma bloc fonctionnel associé au système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Protocole expérimental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755</TotalTime>
  <Words>510</Words>
  <Application>Microsoft Office PowerPoint</Application>
  <PresentationFormat>Affichage à l'écran (4:3)</PresentationFormat>
  <Paragraphs>147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de TP 4 Analyse et modélisation du comportement d'un système pluri technologique dans le but de valider ses performances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 et expérimentation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 Analyse SLCI</dc:title>
  <dc:creator>Xavier Pessoles</dc:creator>
  <cp:lastModifiedBy>Xavier Pessoles</cp:lastModifiedBy>
  <cp:revision>117</cp:revision>
  <dcterms:created xsi:type="dcterms:W3CDTF">2014-09-30T07:33:25Z</dcterms:created>
  <dcterms:modified xsi:type="dcterms:W3CDTF">2014-11-19T22:39:34Z</dcterms:modified>
</cp:coreProperties>
</file>