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55C5-7F94-4427-AC6E-B68A66649CA8}" type="datetimeFigureOut">
              <a:rPr lang="fr-FR" smtClean="0"/>
              <a:pPr/>
              <a:t>10/09/2014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7AD097-CF25-400F-9C67-922D507E39E3}" type="datetime1">
              <a:rPr lang="fr-FR" smtClean="0"/>
              <a:pPr/>
              <a:t>10/09/2014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857-C006-49ED-82CD-E790681050DC}" type="datetime1">
              <a:rPr lang="fr-FR" smtClean="0"/>
              <a:pPr/>
              <a:t>10/09/2014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0974-19F1-449C-919E-2C8366603CD1}" type="datetime1">
              <a:rPr lang="fr-FR" smtClean="0"/>
              <a:pPr/>
              <a:t>10/09/2014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865026-BDA5-4DC2-B00A-0513069CA084}" type="datetime1">
              <a:rPr lang="fr-FR" smtClean="0"/>
              <a:pPr/>
              <a:t>10/09/2014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789780-CD60-413A-9061-7DBABD3D6AED}" type="datetime1">
              <a:rPr lang="fr-FR" smtClean="0"/>
              <a:pPr/>
              <a:t>10/09/2014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DA2-C332-458D-AEE9-D9863488067A}" type="datetime1">
              <a:rPr lang="fr-FR" smtClean="0"/>
              <a:pPr/>
              <a:t>10/09/2014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864-99D4-45B4-AADD-04DC06778D45}" type="datetime1">
              <a:rPr lang="fr-FR" smtClean="0"/>
              <a:pPr/>
              <a:t>10/09/2014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C6D35-5A34-4B39-A1A0-412224085525}" type="datetime1">
              <a:rPr lang="fr-FR" smtClean="0"/>
              <a:pPr/>
              <a:t>10/09/2014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D590-7819-428A-83D8-2A609DA0F2C8}" type="datetime1">
              <a:rPr lang="fr-FR" smtClean="0"/>
              <a:pPr/>
              <a:t>10/09/2014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623AD0-8980-4C29-A58A-6AB0E36F0D8E}" type="datetime1">
              <a:rPr lang="fr-FR" smtClean="0"/>
              <a:pPr/>
              <a:t>10/09/2014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A04EA8-727F-4941-9878-F8E38D4B16C7}" type="datetime1">
              <a:rPr lang="fr-FR" smtClean="0"/>
              <a:pPr/>
              <a:t>10/09/2014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9945B3-C1AE-4CD9-90D7-C9EAD56DB5B5}" type="datetime1">
              <a:rPr lang="fr-FR" smtClean="0"/>
              <a:pPr/>
              <a:t>10/09/2014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7 – Étude des Systèmes Mécaniques : Analyser, Concevoir, Réaliser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Étude de la pompe du pilote automatique de voilier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0"/>
            <a:ext cx="2654489" cy="199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Image 12"/>
          <p:cNvPicPr/>
          <p:nvPr/>
        </p:nvPicPr>
        <p:blipFill>
          <a:blip r:embed="rId5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6500826" y="785794"/>
            <a:ext cx="1362710" cy="952500"/>
          </a:xfrm>
          <a:prstGeom prst="rect">
            <a:avLst/>
          </a:prstGeom>
        </p:spPr>
      </p:pic>
      <p:pic>
        <p:nvPicPr>
          <p:cNvPr id="15" name="Picture 2" descr="G:\20140910_09485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14678" y="142852"/>
            <a:ext cx="2400000" cy="18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7511517" cy="2236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612" y="3571876"/>
            <a:ext cx="3919378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972452" cy="5277200"/>
          </a:xfrm>
        </p:spPr>
        <p:txBody>
          <a:bodyPr/>
          <a:lstStyle/>
          <a:p>
            <a:r>
              <a:rPr lang="fr-FR" dirty="0" smtClean="0"/>
              <a:t>Quel est le but d’une pompe hydraulique ?</a:t>
            </a:r>
          </a:p>
          <a:p>
            <a:pPr lvl="1"/>
            <a:r>
              <a:rPr lang="fr-FR" dirty="0" smtClean="0"/>
              <a:t>Quelle est la fonction de la pompe dans la chaîne fonctionnelle ?</a:t>
            </a:r>
          </a:p>
          <a:p>
            <a:r>
              <a:rPr lang="fr-FR" dirty="0" smtClean="0"/>
              <a:t>Comment calculer la puissance en entrée de pompe ?</a:t>
            </a:r>
          </a:p>
          <a:p>
            <a:r>
              <a:rPr lang="fr-FR" dirty="0" smtClean="0"/>
              <a:t>Comment calculer la puissance en sortie de pompe 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Copier le dossier TP_02_SW_Meca3D_Assemblage_Pompe dans vos documents personnels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Assemblage de la pompe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Objectif assembler la pompe</a:t>
            </a:r>
          </a:p>
          <a:p>
            <a:endParaRPr lang="fr-FR" b="1" dirty="0" smtClean="0"/>
          </a:p>
          <a:p>
            <a:r>
              <a:rPr lang="fr-FR" dirty="0" smtClean="0"/>
              <a:t>Pour assembler la pompe on dispose de </a:t>
            </a:r>
            <a:r>
              <a:rPr lang="fr-FR" dirty="0" smtClean="0"/>
              <a:t>3 ensembles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85720" y="3214686"/>
          <a:ext cx="8286807" cy="23412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2269"/>
                <a:gridCol w="2762269"/>
                <a:gridCol w="2762269"/>
              </a:tblGrid>
              <a:tr h="14287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alibri" pitchFamily="34" charset="0"/>
                        </a:rPr>
                        <a:t>Ensemble </a:t>
                      </a:r>
                      <a:r>
                        <a:rPr lang="fr-FR" sz="1600" dirty="0" err="1" smtClean="0">
                          <a:latin typeface="Calibri" pitchFamily="34" charset="0"/>
                        </a:rPr>
                        <a:t>fixe.SLDASM</a:t>
                      </a:r>
                      <a:endParaRPr lang="fr-F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alibri" pitchFamily="34" charset="0"/>
                        </a:rPr>
                        <a:t>Barillet+</a:t>
                      </a:r>
                      <a:r>
                        <a:rPr lang="fr-FR" sz="1600" dirty="0" err="1" smtClean="0">
                          <a:latin typeface="Calibri" pitchFamily="34" charset="0"/>
                        </a:rPr>
                        <a:t>Entraineur.SLDASM</a:t>
                      </a:r>
                      <a:endParaRPr lang="fr-F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latin typeface="Calibri" pitchFamily="34" charset="0"/>
                        </a:rPr>
                        <a:t>Piston.SLDPRT</a:t>
                      </a:r>
                      <a:endParaRPr lang="fr-FR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005979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786190"/>
            <a:ext cx="2068046" cy="172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3929066"/>
            <a:ext cx="251618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929066"/>
            <a:ext cx="2000264" cy="145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Assemblage de la pompe</a:t>
            </a:r>
            <a:br>
              <a:rPr lang="fr-FR" dirty="0" smtClean="0"/>
            </a:br>
            <a:r>
              <a:rPr lang="fr-FR" dirty="0" smtClean="0"/>
              <a:t>Débuter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5400684" cy="5277200"/>
          </a:xfrm>
        </p:spPr>
        <p:txBody>
          <a:bodyPr/>
          <a:lstStyle/>
          <a:p>
            <a:r>
              <a:rPr lang="fr-FR" dirty="0" smtClean="0"/>
              <a:t>Ouvrir SolidWorks</a:t>
            </a:r>
          </a:p>
          <a:p>
            <a:r>
              <a:rPr lang="fr-FR" dirty="0" smtClean="0"/>
              <a:t>Créer </a:t>
            </a:r>
            <a:r>
              <a:rPr lang="fr-FR" dirty="0" smtClean="0"/>
              <a:t>un nouvel </a:t>
            </a:r>
            <a:r>
              <a:rPr lang="fr-FR" b="1" dirty="0" smtClean="0"/>
              <a:t>Assemblage</a:t>
            </a:r>
          </a:p>
          <a:p>
            <a:r>
              <a:rPr lang="fr-FR" dirty="0" smtClean="0"/>
              <a:t>Importer le bâti (ensemble qui est fixe dans le mouvement du </a:t>
            </a:r>
            <a:r>
              <a:rPr lang="fr-FR" dirty="0" smtClean="0"/>
              <a:t>mécanisme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142984"/>
            <a:ext cx="3009127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929322" y="1785926"/>
            <a:ext cx="42862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r="62103" b="36619"/>
          <a:stretch>
            <a:fillRect/>
          </a:stretch>
        </p:blipFill>
        <p:spPr bwMode="auto">
          <a:xfrm>
            <a:off x="285720" y="3143247"/>
            <a:ext cx="2714644" cy="349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5720" y="6072206"/>
            <a:ext cx="107157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1428728" y="5000636"/>
            <a:ext cx="1857388" cy="135732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 l="40599" t="74010"/>
          <a:stretch>
            <a:fillRect/>
          </a:stretch>
        </p:blipFill>
        <p:spPr bwMode="auto">
          <a:xfrm>
            <a:off x="3357554" y="4786322"/>
            <a:ext cx="2194949" cy="6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4643438" y="5000636"/>
            <a:ext cx="92869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786446" y="471488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Sélectionner </a:t>
            </a:r>
            <a:endParaRPr lang="fr-FR" dirty="0" smtClean="0">
              <a:latin typeface="Calibri" pitchFamily="34" charset="0"/>
            </a:endParaRPr>
          </a:p>
          <a:p>
            <a:r>
              <a:rPr lang="fr-FR" dirty="0" smtClean="0">
                <a:latin typeface="Calibri" pitchFamily="34" charset="0"/>
              </a:rPr>
              <a:t>Ensemble </a:t>
            </a:r>
            <a:r>
              <a:rPr lang="fr-FR" dirty="0" err="1" smtClean="0">
                <a:latin typeface="Calibri" pitchFamily="34" charset="0"/>
              </a:rPr>
              <a:t>fixe.SLDASM</a:t>
            </a:r>
            <a:endParaRPr lang="fr-FR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Assemblage de la pompe</a:t>
            </a:r>
            <a:br>
              <a:rPr lang="fr-FR" dirty="0" smtClean="0"/>
            </a:br>
            <a:r>
              <a:rPr lang="fr-FR" dirty="0" smtClean="0"/>
              <a:t>Débuter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Importer successivement :</a:t>
            </a:r>
          </a:p>
          <a:p>
            <a:pPr lvl="1"/>
            <a:r>
              <a:rPr lang="fr-FR" sz="2400" dirty="0" smtClean="0"/>
              <a:t>Barillet+</a:t>
            </a:r>
            <a:r>
              <a:rPr lang="fr-FR" sz="2400" dirty="0" err="1" smtClean="0"/>
              <a:t>Entraineur.SLDASM</a:t>
            </a:r>
            <a:endParaRPr lang="fr-FR" sz="2400" dirty="0" smtClean="0"/>
          </a:p>
          <a:p>
            <a:pPr lvl="1"/>
            <a:r>
              <a:rPr lang="fr-FR" sz="2400" dirty="0" err="1" smtClean="0"/>
              <a:t>Piston.SLDPRT</a:t>
            </a:r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000371"/>
            <a:ext cx="3714776" cy="263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Assemblage de la pompe</a:t>
            </a:r>
            <a:br>
              <a:rPr lang="fr-FR" dirty="0" smtClean="0"/>
            </a:br>
            <a:r>
              <a:rPr lang="fr-FR" dirty="0" smtClean="0"/>
              <a:t>Ajouter les 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Le but est d’ajouter des contraintes pour mettre en position les pièces les unes par rapport aux autres</a:t>
            </a:r>
            <a:endParaRPr lang="fr-FR" sz="1800" dirty="0" smtClean="0"/>
          </a:p>
          <a:p>
            <a:r>
              <a:rPr lang="fr-FR" sz="1800" dirty="0" smtClean="0"/>
              <a:t>Le seul mouvement possible entre le barillet et le bâti est une rotation. Ce type de liaison est appelé une liaison </a:t>
            </a:r>
            <a:r>
              <a:rPr lang="fr-FR" sz="1800" b="1" dirty="0" smtClean="0"/>
              <a:t>pivot</a:t>
            </a:r>
            <a:r>
              <a:rPr lang="fr-FR" sz="1800" dirty="0" smtClean="0"/>
              <a:t>. </a:t>
            </a:r>
            <a:r>
              <a:rPr lang="fr-FR" sz="1800" dirty="0" smtClean="0"/>
              <a:t>Géométriquement, il va donc falloir  assurer : </a:t>
            </a:r>
          </a:p>
          <a:p>
            <a:r>
              <a:rPr lang="fr-FR" sz="1800" dirty="0" smtClean="0"/>
              <a:t>une </a:t>
            </a:r>
            <a:r>
              <a:rPr lang="fr-FR" sz="1800" dirty="0" err="1" smtClean="0"/>
              <a:t>coaxialité</a:t>
            </a:r>
            <a:r>
              <a:rPr lang="fr-FR" sz="1800" dirty="0" smtClean="0"/>
              <a:t> entre l’axe du bâti et l’axe du barillet;</a:t>
            </a:r>
          </a:p>
          <a:p>
            <a:r>
              <a:rPr lang="fr-FR" sz="1800" dirty="0" smtClean="0"/>
              <a:t>Un contact entre une partie plane du barillet et une parie plane du roulement</a:t>
            </a:r>
          </a:p>
          <a:p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571876"/>
            <a:ext cx="3188404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Connecteur droit avec flèche 8"/>
          <p:cNvCxnSpPr/>
          <p:nvPr/>
        </p:nvCxnSpPr>
        <p:spPr>
          <a:xfrm rot="16200000" flipV="1">
            <a:off x="3036083" y="4607727"/>
            <a:ext cx="1357322" cy="57150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 flipV="1">
            <a:off x="3357554" y="4500570"/>
            <a:ext cx="1428760" cy="57150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214414" y="428625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alibri" pitchFamily="34" charset="0"/>
              </a:rPr>
              <a:t>Coaxialité</a:t>
            </a:r>
            <a:r>
              <a:rPr lang="fr-FR" dirty="0" smtClean="0">
                <a:latin typeface="Calibri" pitchFamily="34" charset="0"/>
              </a:rPr>
              <a:t> des cylindres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71934" y="421481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Contact plan – plan </a:t>
            </a:r>
            <a:endParaRPr lang="fr-FR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295</TotalTime>
  <Words>214</Words>
  <Application>Microsoft Office PowerPoint</Application>
  <PresentationFormat>Affichage à l'écran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Oriel</vt:lpstr>
      <vt:lpstr>7 – Étude des Systèmes Mécaniques : Analyser, Concevoir, Réaliser</vt:lpstr>
      <vt:lpstr>Contexte</vt:lpstr>
      <vt:lpstr>Préambule</vt:lpstr>
      <vt:lpstr>Assemblage de la pompe</vt:lpstr>
      <vt:lpstr>Assemblage de la pompe Débuter</vt:lpstr>
      <vt:lpstr>Assemblage de la pompe Débuter</vt:lpstr>
      <vt:lpstr>Assemblage de la pompe Ajouter les contraintes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ADMIN1</cp:lastModifiedBy>
  <cp:revision>30</cp:revision>
  <dcterms:created xsi:type="dcterms:W3CDTF">2014-07-08T14:08:53Z</dcterms:created>
  <dcterms:modified xsi:type="dcterms:W3CDTF">2014-09-10T10:54:09Z</dcterms:modified>
</cp:coreProperties>
</file>