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0" r:id="rId7"/>
    <p:sldId id="268" r:id="rId8"/>
    <p:sldId id="259" r:id="rId9"/>
    <p:sldId id="261" r:id="rId10"/>
    <p:sldId id="262" r:id="rId11"/>
    <p:sldId id="263" r:id="rId12"/>
    <p:sldId id="265" r:id="rId13"/>
    <p:sldId id="264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87C"/>
    <a:srgbClr val="CEE3E0"/>
    <a:srgbClr val="CB4E3D"/>
    <a:srgbClr val="F6AB32"/>
    <a:srgbClr val="455368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468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94EB1A54-466A-4CC1-BB26-1079C0BBAA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50258" y="141425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258" y="188341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0258" y="225838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514" y="274123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493" y="313559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0258" y="353193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17493" y="391110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7255" y="441588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022" y="485119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803" y="532725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5778" y="567332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258" y="110675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460248B-FF48-49DE-8DA2-099732AD8E83}"/>
              </a:ext>
            </a:extLst>
          </p:cNvPr>
          <p:cNvSpPr txBox="1"/>
          <p:nvPr/>
        </p:nvSpPr>
        <p:spPr>
          <a:xfrm>
            <a:off x="1210235" y="137352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CECD6C-2540-44B5-96C9-1E5C26732843}"/>
              </a:ext>
            </a:extLst>
          </p:cNvPr>
          <p:cNvSpPr txBox="1"/>
          <p:nvPr/>
        </p:nvSpPr>
        <p:spPr>
          <a:xfrm>
            <a:off x="1275755" y="178064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7A1B0-A0EA-415A-BD9F-3D1368ECB67D}"/>
              </a:ext>
            </a:extLst>
          </p:cNvPr>
          <p:cNvSpPr txBox="1"/>
          <p:nvPr/>
        </p:nvSpPr>
        <p:spPr>
          <a:xfrm>
            <a:off x="1275755" y="215295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475E71E-62E7-4940-B19F-94C99AF18DE7}"/>
              </a:ext>
            </a:extLst>
          </p:cNvPr>
          <p:cNvSpPr txBox="1"/>
          <p:nvPr/>
        </p:nvSpPr>
        <p:spPr>
          <a:xfrm>
            <a:off x="1210235" y="101776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CD8C-A67B-4DFD-B6D2-E9398A9B9BAE}"/>
              </a:ext>
            </a:extLst>
          </p:cNvPr>
          <p:cNvSpPr txBox="1"/>
          <p:nvPr/>
        </p:nvSpPr>
        <p:spPr>
          <a:xfrm>
            <a:off x="1303780" y="27102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610191-175A-41B6-8AAF-DCF20AFD5E54}"/>
              </a:ext>
            </a:extLst>
          </p:cNvPr>
          <p:cNvSpPr txBox="1"/>
          <p:nvPr/>
        </p:nvSpPr>
        <p:spPr>
          <a:xfrm>
            <a:off x="1339999" y="389416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285B10A-76A4-4E86-9978-EBCC5CD76582}"/>
              </a:ext>
            </a:extLst>
          </p:cNvPr>
          <p:cNvSpPr txBox="1"/>
          <p:nvPr/>
        </p:nvSpPr>
        <p:spPr>
          <a:xfrm>
            <a:off x="1339999" y="53613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390296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forcées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169</Words>
  <Application>Microsoft Office PowerPoint</Application>
  <PresentationFormat>Grand écran</PresentationFormat>
  <Paragraphs>24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Adobe Gothic Std B</vt:lpstr>
      <vt:lpstr>Arial</vt:lpstr>
      <vt:lpstr>Calibri</vt:lpstr>
      <vt:lpstr>Segoe UI Semibold</vt:lpstr>
      <vt:lpstr>Thème Office</vt:lpstr>
      <vt:lpstr>Protocoles expérimentaux en Travaux Pratiques</vt:lpstr>
      <vt:lpstr>Présentation PowerPoint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Oscillations forcées</vt:lpstr>
      <vt:lpstr>Détermination de l’inertie équivalente d’un ensemble de pièces</vt:lpstr>
      <vt:lpstr>Détermination du frottement</vt:lpstr>
      <vt:lpstr>Détermination du frottement sec</vt:lpstr>
      <vt:lpstr>Caractéristiques d’un moteur à courant continu</vt:lpstr>
      <vt:lpstr>Détermination de la constante électrique ou de la constante de couple</vt:lpstr>
      <vt:lpstr>Détermination de la résistance</vt:lpstr>
      <vt:lpstr>Détermination de l’inductance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11</cp:revision>
  <dcterms:created xsi:type="dcterms:W3CDTF">2021-12-09T09:25:13Z</dcterms:created>
  <dcterms:modified xsi:type="dcterms:W3CDTF">2022-03-15T22:02:26Z</dcterms:modified>
</cp:coreProperties>
</file>