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95" r:id="rId4"/>
    <p:sldId id="29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87" r:id="rId22"/>
    <p:sldId id="278" r:id="rId23"/>
    <p:sldId id="27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87C"/>
    <a:srgbClr val="CEE3E0"/>
    <a:srgbClr val="CB4E3D"/>
    <a:srgbClr val="F6AB32"/>
    <a:srgbClr val="455368"/>
    <a:srgbClr val="1CAE97"/>
    <a:srgbClr val="118977"/>
    <a:srgbClr val="D1E5E2"/>
    <a:srgbClr val="CCE4DF"/>
    <a:srgbClr val="1D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Fiches Systèmes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Imprimante 3D</a:t>
            </a:r>
            <a:br>
              <a:rPr lang="fr-FR" dirty="0"/>
            </a:br>
            <a:r>
              <a:rPr lang="fr-FR" dirty="0"/>
              <a:t>I3D </a:t>
            </a:r>
            <a:r>
              <a:rPr lang="fr-FR" dirty="0" err="1"/>
              <a:t>Didastel</a:t>
            </a:r>
            <a:r>
              <a:rPr lang="fr-FR" dirty="0"/>
              <a:t>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32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Nacelle gyrostabilisée </a:t>
            </a:r>
            <a:br>
              <a:rPr lang="fr-FR" dirty="0"/>
            </a:br>
            <a:r>
              <a:rPr lang="fr-FR" dirty="0"/>
              <a:t>?? Nacelle </a:t>
            </a:r>
            <a:r>
              <a:rPr lang="fr-FR" dirty="0" err="1"/>
              <a:t>ERM</a:t>
            </a:r>
            <a:r>
              <a:rPr lang="fr-FR" dirty="0"/>
              <a:t> ??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31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Nacelle gyrostabilisée </a:t>
            </a:r>
            <a:br>
              <a:rPr lang="fr-FR" dirty="0"/>
            </a:br>
            <a:r>
              <a:rPr lang="fr-FR" dirty="0"/>
              <a:t>?? Nacelle </a:t>
            </a:r>
            <a:r>
              <a:rPr lang="fr-FR" dirty="0" err="1"/>
              <a:t>ERM</a:t>
            </a:r>
            <a:r>
              <a:rPr lang="fr-FR"/>
              <a:t> ??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79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à câbles</a:t>
            </a:r>
            <a:br>
              <a:rPr lang="fr-FR" dirty="0"/>
            </a:br>
            <a:r>
              <a:rPr lang="fr-FR" dirty="0"/>
              <a:t>RC4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5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caméraman </a:t>
            </a:r>
            <a:r>
              <a:rPr lang="fr-FR" dirty="0" err="1"/>
              <a:t>Pixio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21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Delta</a:t>
            </a:r>
            <a:br>
              <a:rPr lang="fr-FR" dirty="0"/>
            </a:br>
            <a:r>
              <a:rPr lang="fr-FR" dirty="0" err="1"/>
              <a:t>Delta</a:t>
            </a:r>
            <a:r>
              <a:rPr lang="fr-FR" dirty="0"/>
              <a:t> 2D 3Sigma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23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nettoyeur de vitres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53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porte-endoscope </a:t>
            </a:r>
            <a:br>
              <a:rPr lang="fr-FR" dirty="0"/>
            </a:br>
            <a:r>
              <a:rPr lang="fr-FR" dirty="0" err="1"/>
              <a:t>Evolap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82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Slider</a:t>
            </a:r>
            <a:r>
              <a:rPr lang="fr-FR" dirty="0"/>
              <a:t> Camera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593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Trieuse de pièces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9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MaxPID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98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Véhicule autonome Park </a:t>
            </a:r>
            <a:r>
              <a:rPr lang="fr-FR" dirty="0" err="1"/>
              <a:t>Lab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23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Compacteur solaire communicant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35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MaxPID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886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BF1B8-9FE3-8151-EF68-FA08DF75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ABD4D-AD2B-1282-5AEE-962ABC2F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49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questions classiques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76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2268FF-4C93-293D-AD03-BDDB102C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questions classiques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C43C52A-F751-0F1E-BBB5-BCD9BBFB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Systèmes</a:t>
            </a:r>
          </a:p>
          <a:p>
            <a:pPr lvl="1"/>
            <a:r>
              <a:rPr lang="fr-FR" dirty="0"/>
              <a:t>Indiquer quels sont les capteurs présents sur le systèmes réels ? Indiquer les capteurs ajoutés sur le système pédagogique pour faire des mesures annexes ?</a:t>
            </a:r>
          </a:p>
          <a:p>
            <a:r>
              <a:rPr lang="fr-FR" dirty="0"/>
              <a:t>Cinématique</a:t>
            </a:r>
          </a:p>
          <a:p>
            <a:pPr lvl="1"/>
            <a:r>
              <a:rPr lang="fr-FR" dirty="0"/>
              <a:t>Proposer un modèle de liaison entre pièces.</a:t>
            </a:r>
          </a:p>
          <a:p>
            <a:r>
              <a:rPr lang="fr-FR" dirty="0"/>
              <a:t>Hyperstatisme</a:t>
            </a:r>
          </a:p>
          <a:p>
            <a:pPr lvl="1"/>
            <a:r>
              <a:rPr lang="fr-FR" dirty="0"/>
              <a:t>Indiquer en quoi il est préférable qu’un mécanisme soit isostatique ? Hyperstatique ?</a:t>
            </a:r>
          </a:p>
          <a:p>
            <a:r>
              <a:rPr lang="fr-FR" dirty="0"/>
              <a:t>Asservissements</a:t>
            </a:r>
          </a:p>
          <a:p>
            <a:pPr lvl="1"/>
            <a:r>
              <a:rPr lang="fr-FR" dirty="0"/>
              <a:t>Déterminer les performances d’un système.</a:t>
            </a:r>
          </a:p>
          <a:p>
            <a:pPr lvl="1"/>
            <a:r>
              <a:rPr lang="fr-FR" dirty="0"/>
              <a:t>Donner l’influence d’un correcteur proportionnel ? d’un correcteur intégrale ? d’un correcteur PID ?</a:t>
            </a:r>
          </a:p>
        </p:txBody>
      </p:sp>
    </p:spTree>
    <p:extLst>
      <p:ext uri="{BB962C8B-B14F-4D97-AF65-F5344CB8AC3E}">
        <p14:creationId xmlns:p14="http://schemas.microsoft.com/office/powerpoint/2010/main" val="263987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BGR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23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Bras à retour d’effort</a:t>
            </a:r>
            <a:br>
              <a:rPr lang="fr-FR" dirty="0"/>
            </a:br>
            <a:r>
              <a:rPr lang="fr-FR" dirty="0"/>
              <a:t>Robot haptique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29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Compacteur solaire communicant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77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Didactique</a:t>
            </a:r>
            <a:br>
              <a:rPr lang="fr-FR" dirty="0"/>
            </a:br>
            <a:r>
              <a:rPr lang="fr-FR" dirty="0"/>
              <a:t>D2C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31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Hoverboard ?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833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190</Words>
  <Application>Microsoft Office PowerPoint</Application>
  <PresentationFormat>Grand écran</PresentationFormat>
  <Paragraphs>48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Adobe Gothic Std B</vt:lpstr>
      <vt:lpstr>Arial</vt:lpstr>
      <vt:lpstr>Calibri</vt:lpstr>
      <vt:lpstr>Segoe UI Semibold</vt:lpstr>
      <vt:lpstr>Thème Office</vt:lpstr>
      <vt:lpstr>Fiches Systèmes</vt:lpstr>
      <vt:lpstr>MaxPID</vt:lpstr>
      <vt:lpstr>Quelques questions classiques</vt:lpstr>
      <vt:lpstr>Quelques questions classiques</vt:lpstr>
      <vt:lpstr>BGR</vt:lpstr>
      <vt:lpstr>Bras à retour d’effort Robot haptique ?</vt:lpstr>
      <vt:lpstr>Compacteur solaire communicant</vt:lpstr>
      <vt:lpstr>Drone Didactique D2C ?</vt:lpstr>
      <vt:lpstr>Hoverboard ? </vt:lpstr>
      <vt:lpstr>Imprimante 3D I3D Didastel ?</vt:lpstr>
      <vt:lpstr>Nacelle gyrostabilisée  ?? Nacelle ERM ??</vt:lpstr>
      <vt:lpstr>Nacelle gyrostabilisée  ?? Nacelle ERM ??</vt:lpstr>
      <vt:lpstr>Robot à câbles RC4 ?</vt:lpstr>
      <vt:lpstr>Robot caméraman Pixio</vt:lpstr>
      <vt:lpstr>Robot Delta Delta 2D 3Sigma ?</vt:lpstr>
      <vt:lpstr>Robot nettoyeur de vitres</vt:lpstr>
      <vt:lpstr>Robot porte-endoscope  Evolap</vt:lpstr>
      <vt:lpstr>Slider Camera</vt:lpstr>
      <vt:lpstr>Trieuse de pièces</vt:lpstr>
      <vt:lpstr>Véhicule autonome Park Lab</vt:lpstr>
      <vt:lpstr>Compacteur solaire communicant</vt:lpstr>
      <vt:lpstr>MaxPID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19</cp:revision>
  <dcterms:created xsi:type="dcterms:W3CDTF">2021-12-09T09:25:13Z</dcterms:created>
  <dcterms:modified xsi:type="dcterms:W3CDTF">2022-06-13T19:35:51Z</dcterms:modified>
</cp:coreProperties>
</file>