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BD27C-CC09-4857-8470-2AE8FB6A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D2E435-865E-43FB-8F43-6D444E6F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F620-8B06-48CB-977B-237731FE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EF383-1FC6-4B5D-86EA-FFDE62F8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8E7E1-A274-495A-BC68-89E0E2C2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024B-EAB3-4B93-8FA0-7075FBCF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6D8385-15AE-4DDB-8EBD-61753BD1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F05EC-144A-4C0A-BEC4-1C1328A4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B00F4-86AA-49DF-AD08-E2096755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BD8BF-695B-4B3B-B44B-26DAFEE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5C36A7-E3C1-4E74-BC8A-E57CCDB49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F1433C-27ED-4CB2-8E61-7935AAD4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92BF9-8145-4651-B9D4-F8BC793F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083CF-9737-4191-A693-ED7636D8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B46C5-16F4-47F3-8FF0-05FF2810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8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5073D-B6FA-450B-833C-BB476B4F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D2C54-DA6D-4518-B3E5-9B7913E3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7296D-F31C-4237-9B2E-B68CFAE9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C94C6-BC9A-4FE0-92E0-06BB8BB8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122D7-4BDB-4C9A-9DA1-20B8B376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147A4-DDD7-481B-A8DE-EC6D13C9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47F94D-BCD2-4CE4-8E59-E4F398FA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F9324-7B1C-4F47-AB85-19417839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AB48C-70AF-4DD9-BD72-82EE4004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17ED3-8460-481E-A53C-D0B40113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B03AB-A15D-4FE3-96F3-F646A45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1705-DD82-4252-82F5-CAB608ED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D4B3CF-CD41-4110-A80B-52CB76233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FC7A3E-119B-4C40-B73B-A8009AC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383D46-AB2A-4849-95E2-1DEE0A4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70DC55-90DF-4E5A-A1AF-9FBA8252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1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46448-6566-45C0-911E-1D802F86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F8DE7-8AF4-4EE8-B4C8-10446D67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5187F6-B664-4911-BAB1-50F6AF42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AF49C-D93E-4C9F-8005-5F9BE86EC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2A6991-D6AD-4D2E-BB73-9EFF4B60D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9DDFFA-72AD-4F8F-AE76-22904072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DA1B55-CE72-4F15-B567-CED5CDB7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FF7CCE-C5E7-4D41-9077-D43FD594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5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AF330-23FE-4785-A3C3-020A2269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B9BF54-BFD6-4D8B-B240-837E76A7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B8264A-96B8-4C02-B2CE-C933D6EE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32D730-DED2-476D-8A4A-E2790B2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93A345-9786-4BF5-B7FB-1ABB7C3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3D2288-5020-4619-9BE8-AC922312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80BD34-D353-4D2B-9457-8E049FEA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2BFDF-90D9-445C-A263-101A14D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1E99D-4DCE-433E-AF92-1AD6D3B7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98E6C-BFE4-44AE-B1A7-F0A951D7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A49DB-8592-41FC-8259-9B3D54D0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A4CEE-5986-4664-BB1A-D2E3C78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884BA-82BB-4841-97B0-E9F3426D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4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D0ED-0D7F-4488-878B-2ACE0A7A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831BC9-EB8B-4482-82A9-341CBC75A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8CC54B-0DB5-494F-9704-0E551A32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576FBF-90B4-4196-9CA0-557CC9A1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49502E-F41A-4548-B452-C18D9AF6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850714-D9D9-4D7C-ADA6-8C8C7014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2960A1-1C8D-40BD-BD1D-E8BC321A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7C5DDE-1493-4463-83FE-02613873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66189-CFB1-44BA-A2B8-9DD5FF83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1C69-6AAF-4B8C-B8F2-9B40DFBEA421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B9FFD-D359-4B59-A372-1977D2344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A4138-C1DF-463C-8C8D-1DDC1912E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4F6B-7AFA-44FB-80E6-007F69BEA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7302417-06F8-42FD-9E74-B8CBA4D0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81000"/>
            <a:ext cx="81343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e Odroid C2 - KUBII">
            <a:extLst>
              <a:ext uri="{FF2B5EF4-FFF2-40B4-BE49-F238E27FC236}">
                <a16:creationId xmlns:a16="http://schemas.microsoft.com/office/drawing/2014/main" id="{B9BAC60F-AA9C-4C87-B676-31A93779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23" y="769309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te Odroid C2 - KUBII">
            <a:extLst>
              <a:ext uri="{FF2B5EF4-FFF2-40B4-BE49-F238E27FC236}">
                <a16:creationId xmlns:a16="http://schemas.microsoft.com/office/drawing/2014/main" id="{67E66EAA-B93B-4D04-93DF-D387536F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27" y="1109552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ensy 3.6 (Sans Épingles): Amazon.fr: Informatique">
            <a:extLst>
              <a:ext uri="{FF2B5EF4-FFF2-40B4-BE49-F238E27FC236}">
                <a16:creationId xmlns:a16="http://schemas.microsoft.com/office/drawing/2014/main" id="{81534E35-F98F-4D20-A432-5850BF18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8" y="168682"/>
            <a:ext cx="701992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CFBB151-9A34-489A-8162-8B5EEA69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68" y="2583710"/>
            <a:ext cx="5324888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D490E-3974-41C5-BDB3-84480C55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C09FD-A034-4BC5-AE4B-615BFB38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FAD790-09AB-46C9-AB29-C8D5DD5B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95400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55FD5-A3DF-497D-B84F-E06E3935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POLOLU VL53L1X Time-of-Flight Distance Sensor Carrier with Voltage  Regulator, 400cm Max: Amazon.fr: High-tech">
            <a:extLst>
              <a:ext uri="{FF2B5EF4-FFF2-40B4-BE49-F238E27FC236}">
                <a16:creationId xmlns:a16="http://schemas.microsoft.com/office/drawing/2014/main" id="{982E003C-56AC-4F0D-A032-3EC25537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4" y="1520234"/>
            <a:ext cx="42862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D17A5A-DF2C-404C-92F4-6364A5E23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9172" y="2358342"/>
            <a:ext cx="4286250" cy="35623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492E7F-4C9A-46C3-B6A4-2897B481B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907" y="1864038"/>
            <a:ext cx="5429250" cy="3886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06C2F6-D04A-4B18-9D4E-9AABCE015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295400"/>
            <a:ext cx="5029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52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2021-05-24T19:22:59Z</dcterms:created>
  <dcterms:modified xsi:type="dcterms:W3CDTF">2021-05-24T20:40:56Z</dcterms:modified>
</cp:coreProperties>
</file>