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22939"/>
            <a:ext cx="2807382" cy="217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8760"/>
            <a:ext cx="382905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81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763688" y="1268760"/>
                <a:ext cx="1224136" cy="7200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268760"/>
                <a:ext cx="1224136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851920" y="1268760"/>
                <a:ext cx="1224136" cy="7200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268760"/>
                <a:ext cx="1224136" cy="720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/>
          <p:cNvCxnSpPr>
            <a:endCxn id="4" idx="1"/>
          </p:cNvCxnSpPr>
          <p:nvPr/>
        </p:nvCxnSpPr>
        <p:spPr>
          <a:xfrm>
            <a:off x="755576" y="1628800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3"/>
            <a:endCxn id="5" idx="1"/>
          </p:cNvCxnSpPr>
          <p:nvPr/>
        </p:nvCxnSpPr>
        <p:spPr>
          <a:xfrm>
            <a:off x="2987824" y="1628800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076056" y="1628800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882445" y="1210971"/>
                <a:ext cx="754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45" y="1210971"/>
                <a:ext cx="75437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688518" y="899428"/>
                <a:ext cx="1462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518" y="899428"/>
                <a:ext cx="146270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18333" r="-2917" b="-18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135136" y="1251554"/>
                <a:ext cx="1293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0" smtClean="0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fr-FR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136" y="1251554"/>
                <a:ext cx="129317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6393" r="-3286" b="-1754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6051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2018-05-02T06:26:59Z</dcterms:created>
  <dcterms:modified xsi:type="dcterms:W3CDTF">2018-05-06T09:34:26Z</dcterms:modified>
</cp:coreProperties>
</file>