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2" r:id="rId4"/>
    <p:sldId id="274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E5E2"/>
    <a:srgbClr val="CCE4DF"/>
    <a:srgbClr val="1DAE97"/>
    <a:srgbClr val="7C8390"/>
    <a:srgbClr val="455368"/>
    <a:srgbClr val="55687C"/>
    <a:srgbClr val="BBC7D4"/>
    <a:srgbClr val="F3D6D3"/>
    <a:srgbClr val="E7968E"/>
    <a:srgbClr val="CB4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itre de section X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760000" y="0"/>
            <a:ext cx="6037553" cy="16002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0" y="0"/>
            <a:ext cx="5760000" cy="6858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800874" y="1885278"/>
            <a:ext cx="5996679" cy="497272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7895753" y="1564341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3188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7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92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Rectangle 6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76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752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7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52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Rectangle 5"/>
          <p:cNvSpPr/>
          <p:nvPr userDrawn="1"/>
        </p:nvSpPr>
        <p:spPr>
          <a:xfrm>
            <a:off x="5212976" y="995083"/>
            <a:ext cx="1766047" cy="71718"/>
          </a:xfrm>
          <a:prstGeom prst="rect">
            <a:avLst/>
          </a:prstGeom>
          <a:solidFill>
            <a:srgbClr val="7C83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4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163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D9B3B-1EC8-4BC4-B783-7630517B3190}" type="datetimeFigureOut">
              <a:rPr lang="fr-FR" smtClean="0"/>
              <a:t>04/03/2022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9216569" y="6390141"/>
            <a:ext cx="2743200" cy="365125"/>
          </a:xfrm>
          <a:prstGeom prst="rect">
            <a:avLst/>
          </a:prstGeom>
        </p:spPr>
        <p:txBody>
          <a:bodyPr/>
          <a:lstStyle/>
          <a:p>
            <a:fld id="{02196018-509E-4570-898D-D0D576E6803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45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96258" y="1"/>
            <a:ext cx="11399484" cy="1021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2229" y="1248228"/>
            <a:ext cx="11727542" cy="5110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32229" y="640321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D1E5E2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fld id="{1A3D9B3B-1EC8-4BC4-B783-7630517B3190}" type="datetimeFigureOut">
              <a:rPr lang="fr-FR" smtClean="0"/>
              <a:pPr/>
              <a:t>04/03/2022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599" y="640321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rgbClr val="CCE4DF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defRPr>
            </a:lvl1pPr>
          </a:lstStyle>
          <a:p>
            <a:endParaRPr lang="fr-FR" dirty="0"/>
          </a:p>
        </p:txBody>
      </p:sp>
      <p:sp>
        <p:nvSpPr>
          <p:cNvPr id="11" name="Ellipse 10"/>
          <p:cNvSpPr/>
          <p:nvPr userDrawn="1"/>
        </p:nvSpPr>
        <p:spPr>
          <a:xfrm>
            <a:off x="11795742" y="35861"/>
            <a:ext cx="360398" cy="360398"/>
          </a:xfrm>
          <a:prstGeom prst="ellipse">
            <a:avLst/>
          </a:prstGeom>
          <a:solidFill>
            <a:srgbClr val="1DAE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fld id="{02196018-509E-4570-898D-D0D576E6803E}" type="slidenum">
              <a:rPr lang="fr-FR" sz="1100" smtClean="0">
                <a:latin typeface="Segoe UI Semibold" panose="020B0702040204020203" pitchFamily="34" charset="0"/>
                <a:ea typeface="Adobe Gothic Std B" panose="020B0800000000000000" pitchFamily="34" charset="-128"/>
                <a:cs typeface="Segoe UI Semibold" panose="020B0702040204020203" pitchFamily="34" charset="0"/>
              </a:rPr>
              <a:pPr/>
              <a:t>‹N°›</a:t>
            </a:fld>
            <a:endParaRPr lang="fr-FR" sz="1100" dirty="0">
              <a:latin typeface="Segoe UI Semibold" panose="020B0702040204020203" pitchFamily="34" charset="0"/>
              <a:ea typeface="Adobe Gothic Std B" panose="020B0800000000000000" pitchFamily="34" charset="-128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622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455368"/>
          </a:solidFill>
          <a:latin typeface="Segoe UI Semibold" panose="020B0702040204020203" pitchFamily="34" charset="0"/>
          <a:ea typeface="Adobe Gothic Std B" panose="020B0800000000000000" pitchFamily="34" charset="-128"/>
          <a:cs typeface="Segoe UI Semibold" panose="020B07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Retour sur quelques questions en </a:t>
            </a:r>
            <a:r>
              <a:rPr lang="fr-FR" dirty="0"/>
              <a:t>Travaux Pratiques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1866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 Convertir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Moteur à courant continu</a:t>
            </a:r>
          </a:p>
          <a:p>
            <a:r>
              <a:rPr lang="fr-FR" dirty="0" smtClean="0"/>
              <a:t>Moteur triphasé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574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 Alimenter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Caractéristiques de la tension du secteur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293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Bloc Distribuer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Hacheur, Relais</a:t>
            </a:r>
          </a:p>
          <a:p>
            <a:endParaRPr lang="fr-FR" dirty="0"/>
          </a:p>
          <a:p>
            <a:r>
              <a:rPr lang="fr-FR" dirty="0" smtClean="0"/>
              <a:t>Variateur de vitesse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95118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31</Words>
  <Application>Microsoft Office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Adobe Gothic Std B</vt:lpstr>
      <vt:lpstr>Arial</vt:lpstr>
      <vt:lpstr>Calibri</vt:lpstr>
      <vt:lpstr>Segoe UI Semibold</vt:lpstr>
      <vt:lpstr>Thème Office</vt:lpstr>
      <vt:lpstr>Retour sur quelques questions en Travaux Pratiques</vt:lpstr>
      <vt:lpstr>Bloc Convertir</vt:lpstr>
      <vt:lpstr>Bloc Alimenter</vt:lpstr>
      <vt:lpstr>Bloc Distribuer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Windows</dc:creator>
  <cp:lastModifiedBy>Utilisateur Windows</cp:lastModifiedBy>
  <cp:revision>13</cp:revision>
  <dcterms:created xsi:type="dcterms:W3CDTF">2021-12-09T09:25:13Z</dcterms:created>
  <dcterms:modified xsi:type="dcterms:W3CDTF">2022-03-04T08:15:33Z</dcterms:modified>
</cp:coreProperties>
</file>