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58" r:id="rId6"/>
    <p:sldId id="260" r:id="rId7"/>
    <p:sldId id="259" r:id="rId8"/>
    <p:sldId id="261" r:id="rId9"/>
    <p:sldId id="268" r:id="rId10"/>
    <p:sldId id="262" r:id="rId11"/>
    <p:sldId id="263" r:id="rId12"/>
    <p:sldId id="265" r:id="rId13"/>
    <p:sldId id="264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5E2"/>
    <a:srgbClr val="CCE4DF"/>
    <a:srgbClr val="1DAE97"/>
    <a:srgbClr val="7C8390"/>
    <a:srgbClr val="455368"/>
    <a:srgbClr val="55687C"/>
    <a:srgbClr val="BBC7D4"/>
    <a:srgbClr val="F3D6D3"/>
    <a:srgbClr val="E7968E"/>
    <a:srgbClr val="CB4E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0" d="100"/>
          <a:sy n="60" d="100"/>
        </p:scale>
        <p:origin x="1212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274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itre de section X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60000" y="0"/>
            <a:ext cx="6037553" cy="16002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5760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5996679" cy="497272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7895753" y="1564341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188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073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263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5212976" y="995083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762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529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5212976" y="995083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721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524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5212976" y="995083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41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163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390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532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96258" y="1"/>
            <a:ext cx="11399484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2229" y="1248228"/>
            <a:ext cx="11727542" cy="5110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32229" y="64032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D1E5E2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</a:lstStyle>
          <a:p>
            <a:fld id="{1A3D9B3B-1EC8-4BC4-B783-7630517B3190}" type="datetimeFigureOut">
              <a:rPr lang="fr-FR" smtClean="0"/>
              <a:pPr/>
              <a:t>09/12/2021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599" y="640321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CCE4DF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</a:lstStyle>
          <a:p>
            <a:endParaRPr lang="fr-FR" dirty="0"/>
          </a:p>
        </p:txBody>
      </p:sp>
      <p:sp>
        <p:nvSpPr>
          <p:cNvPr id="11" name="Ellipse 10"/>
          <p:cNvSpPr/>
          <p:nvPr userDrawn="1"/>
        </p:nvSpPr>
        <p:spPr>
          <a:xfrm>
            <a:off x="11795742" y="35861"/>
            <a:ext cx="360398" cy="360398"/>
          </a:xfrm>
          <a:prstGeom prst="ellipse">
            <a:avLst/>
          </a:prstGeom>
          <a:solidFill>
            <a:srgbClr val="1DA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fld id="{02196018-509E-4570-898D-D0D576E6803E}" type="slidenum">
              <a:rPr lang="fr-FR" sz="1100" smtClean="0">
                <a:latin typeface="Segoe UI Semibold" panose="020B0702040204020203" pitchFamily="34" charset="0"/>
                <a:ea typeface="Adobe Gothic Std B" panose="020B0800000000000000" pitchFamily="34" charset="-128"/>
                <a:cs typeface="Segoe UI Semibold" panose="020B0702040204020203" pitchFamily="34" charset="0"/>
              </a:rPr>
              <a:pPr/>
              <a:t>‹N°›</a:t>
            </a:fld>
            <a:endParaRPr lang="fr-FR" sz="1100" dirty="0">
              <a:latin typeface="Segoe UI Semibold" panose="020B0702040204020203" pitchFamily="34" charset="0"/>
              <a:ea typeface="Adobe Gothic Std B" panose="020B0800000000000000" pitchFamily="34" charset="-128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62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rgbClr val="455368"/>
          </a:solidFill>
          <a:latin typeface="Segoe UI Semibold" panose="020B0702040204020203" pitchFamily="34" charset="0"/>
          <a:ea typeface="Adobe Gothic Std B" panose="020B0800000000000000" pitchFamily="34" charset="-128"/>
          <a:cs typeface="Segoe UI Semibold" panose="020B07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66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Détermination de l’inertie équivalente d’un ensemble de pièces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35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Détermination du frottement</a:t>
            </a:r>
            <a:endParaRPr lang="fr-FR" dirty="0"/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7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Détermination du frottement sec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259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Caractéristiques d’un moteur à courant continu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20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147482" y="2034988"/>
            <a:ext cx="259977" cy="259977"/>
          </a:xfrm>
          <a:prstGeom prst="rect">
            <a:avLst/>
          </a:prstGeom>
          <a:solidFill>
            <a:srgbClr val="1189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712258" y="2034988"/>
            <a:ext cx="259977" cy="259977"/>
          </a:xfrm>
          <a:prstGeom prst="rect">
            <a:avLst/>
          </a:prstGeom>
          <a:solidFill>
            <a:srgbClr val="1CA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290480" y="2034988"/>
            <a:ext cx="259977" cy="259977"/>
          </a:xfrm>
          <a:prstGeom prst="rect">
            <a:avLst/>
          </a:prstGeom>
          <a:solidFill>
            <a:srgbClr val="CEE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147482" y="2803902"/>
            <a:ext cx="259977" cy="259977"/>
          </a:xfrm>
          <a:prstGeom prst="rect">
            <a:avLst/>
          </a:prstGeom>
          <a:solidFill>
            <a:srgbClr val="F6A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712258" y="2803902"/>
            <a:ext cx="259977" cy="259977"/>
          </a:xfrm>
          <a:prstGeom prst="rect">
            <a:avLst/>
          </a:prstGeom>
          <a:solidFill>
            <a:srgbClr val="FAC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290480" y="2803902"/>
            <a:ext cx="259977" cy="259977"/>
          </a:xfrm>
          <a:prstGeom prst="rect">
            <a:avLst/>
          </a:prstGeom>
          <a:solidFill>
            <a:srgbClr val="FEE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147482" y="3554585"/>
            <a:ext cx="259977" cy="259977"/>
          </a:xfrm>
          <a:prstGeom prst="rect">
            <a:avLst/>
          </a:prstGeom>
          <a:solidFill>
            <a:srgbClr val="CB4E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712258" y="3554585"/>
            <a:ext cx="259977" cy="259977"/>
          </a:xfrm>
          <a:prstGeom prst="rect">
            <a:avLst/>
          </a:prstGeom>
          <a:solidFill>
            <a:srgbClr val="E79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2290480" y="3554585"/>
            <a:ext cx="259977" cy="259977"/>
          </a:xfrm>
          <a:prstGeom prst="rect">
            <a:avLst/>
          </a:prstGeom>
          <a:solidFill>
            <a:srgbClr val="F3D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210235" y="4437071"/>
            <a:ext cx="259977" cy="259977"/>
          </a:xfrm>
          <a:prstGeom prst="rect">
            <a:avLst/>
          </a:prstGeom>
          <a:solidFill>
            <a:srgbClr val="556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55687C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75011" y="4437071"/>
            <a:ext cx="259977" cy="259977"/>
          </a:xfrm>
          <a:prstGeom prst="rect">
            <a:avLst/>
          </a:prstGeom>
          <a:solidFill>
            <a:srgbClr val="BBC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BC7D4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53233" y="4437071"/>
            <a:ext cx="259977" cy="2599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18702"/>
            <a:ext cx="3152775" cy="115252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338" y="3063879"/>
            <a:ext cx="1724502" cy="663388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510" y="3814562"/>
            <a:ext cx="3820139" cy="720908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5508" y="4535438"/>
            <a:ext cx="2490175" cy="825871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2510" y="5924549"/>
            <a:ext cx="2352587" cy="541855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5840" y="5993887"/>
            <a:ext cx="2556985" cy="549865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94332" y="1785377"/>
            <a:ext cx="17716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6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Identification du modèle de comportement d’un système ou d’un composant</a:t>
            </a:r>
            <a:endParaRPr lang="fr-FR" dirty="0"/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98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de comportement</a:t>
            </a:r>
            <a:br>
              <a:rPr lang="fr-FR" dirty="0" smtClean="0"/>
            </a:br>
            <a:r>
              <a:rPr lang="fr-FR" dirty="0" smtClean="0"/>
              <a:t>Comportement</a:t>
            </a:r>
            <a:r>
              <a:rPr lang="fr-FR" dirty="0" smtClean="0"/>
              <a:t> linéaire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53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de comportement</a:t>
            </a:r>
            <a:br>
              <a:rPr lang="fr-FR" dirty="0" smtClean="0"/>
            </a:br>
            <a:r>
              <a:rPr lang="fr-FR" dirty="0" smtClean="0"/>
              <a:t>Identification du comportement d’un système d’ordre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918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de comportement</a:t>
            </a:r>
            <a:br>
              <a:rPr lang="fr-FR" dirty="0" smtClean="0"/>
            </a:br>
            <a:r>
              <a:rPr lang="fr-FR" dirty="0" smtClean="0"/>
              <a:t>Identification du comportement d’un système d’ordre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786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Détermination d’un moment d’inertie</a:t>
            </a:r>
            <a:br>
              <a:rPr lang="fr-FR" dirty="0" smtClean="0"/>
            </a:br>
            <a:r>
              <a:rPr lang="fr-FR" dirty="0" smtClean="0"/>
              <a:t>Inertie d’une pièce – Oscillations libres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540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Détermination d’un moment d’inertie</a:t>
            </a:r>
            <a:br>
              <a:rPr lang="fr-FR" dirty="0" smtClean="0"/>
            </a:br>
            <a:r>
              <a:rPr lang="fr-FR" dirty="0" smtClean="0"/>
              <a:t>Inertie d’une pièce – Oscillations forcées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70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24589" y="5287561"/>
            <a:ext cx="48607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https://upload.wikimedia.org/wikipedia/commons/a/ad/Foucault_gyroscope-CnAM_7688-IMG_5428-gradient.jpg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Moment d’inertie</a:t>
            </a:r>
            <a:br>
              <a:rPr lang="fr-FR" dirty="0" smtClean="0"/>
            </a:br>
            <a:r>
              <a:rPr lang="fr-FR" dirty="0" smtClean="0"/>
              <a:t>Inertie équivalente</a:t>
            </a:r>
            <a:endParaRPr lang="fr-FR" dirty="0"/>
          </a:p>
        </p:txBody>
      </p:sp>
      <p:pic>
        <p:nvPicPr>
          <p:cNvPr id="11" name="Espace réservé pour une image  10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4" t="12788" r="20468" b="11817"/>
          <a:stretch/>
        </p:blipFill>
        <p:spPr>
          <a:xfrm>
            <a:off x="0" y="0"/>
            <a:ext cx="5309936" cy="6882063"/>
          </a:xfrm>
        </p:spPr>
      </p:pic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93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89</Words>
  <Application>Microsoft Office PowerPoint</Application>
  <PresentationFormat>Grand écran</PresentationFormat>
  <Paragraphs>12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Adobe Gothic Std B</vt:lpstr>
      <vt:lpstr>Arial</vt:lpstr>
      <vt:lpstr>Calibri</vt:lpstr>
      <vt:lpstr>Segoe UI Semibold</vt:lpstr>
      <vt:lpstr>Thème Office</vt:lpstr>
      <vt:lpstr>Présentation PowerPoint</vt:lpstr>
      <vt:lpstr>Présentation PowerPoint</vt:lpstr>
      <vt:lpstr>Identification du modèle de comportement d’un système ou d’un composant</vt:lpstr>
      <vt:lpstr>Modèle de comportement Comportement linéaire</vt:lpstr>
      <vt:lpstr>Modèle de comportement Identification du comportement d’un système d’ordre 1</vt:lpstr>
      <vt:lpstr>Modèle de comportement Identification du comportement d’un système d’ordre 2</vt:lpstr>
      <vt:lpstr>Détermination d’un moment d’inertie Inertie d’une pièce – Oscillations libres</vt:lpstr>
      <vt:lpstr>Détermination d’un moment d’inertie Inertie d’une pièce – Oscillations forcées</vt:lpstr>
      <vt:lpstr>Moment d’inertie Inertie équivalente</vt:lpstr>
      <vt:lpstr>Détermination de l’inertie équivalente d’un ensemble de pièces</vt:lpstr>
      <vt:lpstr>Détermination du frottement</vt:lpstr>
      <vt:lpstr>Détermination du frottement sec</vt:lpstr>
      <vt:lpstr>Caractéristiques d’un moteur à courant continu</vt:lpstr>
    </vt:vector>
  </TitlesOfParts>
  <Company>RRA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Utilisateur Windows</cp:lastModifiedBy>
  <cp:revision>8</cp:revision>
  <dcterms:created xsi:type="dcterms:W3CDTF">2021-12-09T09:25:13Z</dcterms:created>
  <dcterms:modified xsi:type="dcterms:W3CDTF">2021-12-09T09:56:37Z</dcterms:modified>
</cp:coreProperties>
</file>