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0" r:id="rId7"/>
    <p:sldId id="268" r:id="rId8"/>
    <p:sldId id="259" r:id="rId9"/>
    <p:sldId id="261" r:id="rId10"/>
    <p:sldId id="262" r:id="rId11"/>
    <p:sldId id="263" r:id="rId12"/>
    <p:sldId id="265" r:id="rId13"/>
    <p:sldId id="264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2"/>
    <a:srgbClr val="CCE4DF"/>
    <a:srgbClr val="1DAE97"/>
    <a:srgbClr val="7C8390"/>
    <a:srgbClr val="455368"/>
    <a:srgbClr val="55687C"/>
    <a:srgbClr val="BBC7D4"/>
    <a:srgbClr val="F3D6D3"/>
    <a:srgbClr val="E7968E"/>
    <a:srgbClr val="CB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94EB1A54-466A-4CC1-BB26-1079C0BBAA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47482" y="203498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12258" y="2034988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90480" y="2034988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47482" y="2803902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712258" y="2803902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90480" y="2803902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147482" y="3554585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12258" y="3554585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290480" y="3554585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210235" y="4437071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5011" y="443707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233" y="4437071"/>
            <a:ext cx="259977" cy="259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forcées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155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Adobe Gothic Std B</vt:lpstr>
      <vt:lpstr>Arial</vt:lpstr>
      <vt:lpstr>Calibri</vt:lpstr>
      <vt:lpstr>Segoe UI Semibold</vt:lpstr>
      <vt:lpstr>Thème Office</vt:lpstr>
      <vt:lpstr>Protocoles expérimentaux en Travaux Pratiques</vt:lpstr>
      <vt:lpstr>Présentation PowerPoint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Oscillations forcées</vt:lpstr>
      <vt:lpstr>Détermination de l’inertie équivalente d’un ensemble de pièces</vt:lpstr>
      <vt:lpstr>Détermination du frottement</vt:lpstr>
      <vt:lpstr>Détermination du frottement sec</vt:lpstr>
      <vt:lpstr>Caractéristiques d’un moteur à courant continu</vt:lpstr>
      <vt:lpstr>Détermination de la constante électrique ou de la constante de couple</vt:lpstr>
      <vt:lpstr>Détermination de la résistance</vt:lpstr>
      <vt:lpstr>Détermination de l’inductance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10</cp:revision>
  <dcterms:created xsi:type="dcterms:W3CDTF">2021-12-09T09:25:13Z</dcterms:created>
  <dcterms:modified xsi:type="dcterms:W3CDTF">2021-12-12T20:59:01Z</dcterms:modified>
</cp:coreProperties>
</file>