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5" r:id="rId4"/>
    <p:sldId id="272" r:id="rId5"/>
    <p:sldId id="274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5E2"/>
    <a:srgbClr val="CCE4DF"/>
    <a:srgbClr val="1DAE97"/>
    <a:srgbClr val="7C8390"/>
    <a:srgbClr val="455368"/>
    <a:srgbClr val="55687C"/>
    <a:srgbClr val="BBC7D4"/>
    <a:srgbClr val="F3D6D3"/>
    <a:srgbClr val="E7968E"/>
    <a:srgbClr val="CB4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7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re de section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0000" y="0"/>
            <a:ext cx="6037553" cy="1600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5760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5996679" cy="49727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895753" y="1564341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1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07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2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76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5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7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52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4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16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39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5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6258" y="1"/>
            <a:ext cx="11399484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2229" y="1248228"/>
            <a:ext cx="11727542" cy="5110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2229" y="64032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D1E5E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fld id="{1A3D9B3B-1EC8-4BC4-B783-7630517B3190}" type="datetimeFigureOut">
              <a:rPr lang="fr-FR" smtClean="0"/>
              <a:pPr/>
              <a:t>12/03/2022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599" y="64032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CCE4D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endParaRPr lang="fr-FR" dirty="0"/>
          </a:p>
        </p:txBody>
      </p:sp>
      <p:sp>
        <p:nvSpPr>
          <p:cNvPr id="11" name="Ellipse 10"/>
          <p:cNvSpPr/>
          <p:nvPr userDrawn="1"/>
        </p:nvSpPr>
        <p:spPr>
          <a:xfrm>
            <a:off x="11795742" y="35861"/>
            <a:ext cx="360398" cy="360398"/>
          </a:xfrm>
          <a:prstGeom prst="ellipse">
            <a:avLst/>
          </a:prstGeom>
          <a:solidFill>
            <a:srgbClr val="1D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fld id="{02196018-509E-4570-898D-D0D576E6803E}" type="slidenum">
              <a:rPr lang="fr-FR" sz="1100" smtClean="0">
                <a:latin typeface="Segoe UI Semibold" panose="020B0702040204020203" pitchFamily="34" charset="0"/>
                <a:ea typeface="Adobe Gothic Std B" panose="020B0800000000000000" pitchFamily="34" charset="-128"/>
                <a:cs typeface="Segoe UI Semibold" panose="020B0702040204020203" pitchFamily="34" charset="0"/>
              </a:rPr>
              <a:pPr/>
              <a:t>‹N°›</a:t>
            </a:fld>
            <a:endParaRPr lang="fr-FR" sz="1100" dirty="0">
              <a:latin typeface="Segoe UI Semibold" panose="020B0702040204020203" pitchFamily="34" charset="0"/>
              <a:ea typeface="Adobe Gothic Std B" panose="020B0800000000000000" pitchFamily="34" charset="-128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2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455368"/>
          </a:solidFill>
          <a:latin typeface="Segoe UI Semibold" panose="020B0702040204020203" pitchFamily="34" charset="0"/>
          <a:ea typeface="Adobe Gothic Std B" panose="020B0800000000000000" pitchFamily="34" charset="-128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Retour sur quelques questions en Travaux Pratiques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866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Convertir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Moteur à courant continu</a:t>
            </a:r>
          </a:p>
          <a:p>
            <a:r>
              <a:rPr lang="fr-FR" dirty="0"/>
              <a:t>Moteur triphasé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574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A4E35D-91EA-4E58-A69E-164C81C1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acquérir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FCE5F8-8826-4101-BFA4-6E439F6D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 de position </a:t>
            </a:r>
          </a:p>
          <a:p>
            <a:pPr lvl="1"/>
            <a:r>
              <a:rPr lang="fr-FR" dirty="0"/>
              <a:t>Potentiomètre angulaire/rotatif</a:t>
            </a:r>
          </a:p>
          <a:p>
            <a:pPr lvl="1"/>
            <a:r>
              <a:rPr lang="fr-FR" dirty="0"/>
              <a:t>Codeur incrémental</a:t>
            </a:r>
          </a:p>
          <a:p>
            <a:pPr lvl="1"/>
            <a:endParaRPr lang="fr-FR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171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Alimenter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 de la tension du secteur</a:t>
            </a:r>
          </a:p>
        </p:txBody>
      </p:sp>
    </p:spTree>
    <p:extLst>
      <p:ext uri="{BB962C8B-B14F-4D97-AF65-F5344CB8AC3E}">
        <p14:creationId xmlns:p14="http://schemas.microsoft.com/office/powerpoint/2010/main" val="18929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Distribuer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Hacheur, Relais</a:t>
            </a:r>
          </a:p>
          <a:p>
            <a:endParaRPr lang="fr-FR" dirty="0"/>
          </a:p>
          <a:p>
            <a:r>
              <a:rPr lang="fr-FR" dirty="0"/>
              <a:t>Variateur de vitesse</a:t>
            </a:r>
          </a:p>
        </p:txBody>
      </p:sp>
    </p:spTree>
    <p:extLst>
      <p:ext uri="{BB962C8B-B14F-4D97-AF65-F5344CB8AC3E}">
        <p14:creationId xmlns:p14="http://schemas.microsoft.com/office/powerpoint/2010/main" val="42595118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42</Words>
  <Application>Microsoft Office PowerPoint</Application>
  <PresentationFormat>Grand écran</PresentationFormat>
  <Paragraphs>14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Adobe Gothic Std B</vt:lpstr>
      <vt:lpstr>Arial</vt:lpstr>
      <vt:lpstr>Calibri</vt:lpstr>
      <vt:lpstr>Segoe UI Semibold</vt:lpstr>
      <vt:lpstr>Thème Office</vt:lpstr>
      <vt:lpstr>Retour sur quelques questions en Travaux Pratiques</vt:lpstr>
      <vt:lpstr>Bloc Convertir</vt:lpstr>
      <vt:lpstr>Bloc acquérir</vt:lpstr>
      <vt:lpstr>Bloc Alimenter</vt:lpstr>
      <vt:lpstr>Bloc Distribuer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Xavier PESSOLES</cp:lastModifiedBy>
  <cp:revision>14</cp:revision>
  <dcterms:created xsi:type="dcterms:W3CDTF">2021-12-09T09:25:13Z</dcterms:created>
  <dcterms:modified xsi:type="dcterms:W3CDTF">2022-03-12T15:51:27Z</dcterms:modified>
</cp:coreProperties>
</file>