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72" r:id="rId7"/>
    <p:sldId id="274" r:id="rId8"/>
    <p:sldId id="275" r:id="rId9"/>
    <p:sldId id="276" r:id="rId10"/>
    <p:sldId id="278" r:id="rId11"/>
    <p:sldId id="279" r:id="rId12"/>
    <p:sldId id="273" r:id="rId13"/>
    <p:sldId id="269" r:id="rId14"/>
    <p:sldId id="277" r:id="rId15"/>
    <p:sldId id="270" r:id="rId16"/>
    <p:sldId id="258" r:id="rId17"/>
    <p:sldId id="271" r:id="rId18"/>
    <p:sldId id="257" r:id="rId19"/>
    <p:sldId id="26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25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12" Type="http://schemas.openxmlformats.org/officeDocument/2006/relationships/image" Target="../media/image26.png"/><Relationship Id="rId2" Type="http://schemas.openxmlformats.org/officeDocument/2006/relationships/image" Target="../media/image1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0.png"/><Relationship Id="rId5" Type="http://schemas.openxmlformats.org/officeDocument/2006/relationships/image" Target="../media/image210.png"/><Relationship Id="rId15" Type="http://schemas.openxmlformats.org/officeDocument/2006/relationships/image" Target="../media/image160.png"/><Relationship Id="rId10" Type="http://schemas.openxmlformats.org/officeDocument/2006/relationships/image" Target="../media/image240.png"/><Relationship Id="rId4" Type="http://schemas.openxmlformats.org/officeDocument/2006/relationships/image" Target="../media/image200.png"/><Relationship Id="rId9" Type="http://schemas.openxmlformats.org/officeDocument/2006/relationships/image" Target="NULL"/><Relationship Id="rId1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27EE6-99BE-B860-9C03-ADDC50B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E5208A-674A-672C-7D6F-B65380202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isole {1}</a:t>
                </a:r>
              </a:p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lvl="1"/>
                <a:r>
                  <a:rPr lang="fr-FR" dirty="0"/>
                  <a:t>Action de la ponctuelle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9E5208A-674A-672C-7D6F-B65380202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C5F8AF5E-B70A-B5CE-5833-3E7DAF817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59" y="114215"/>
            <a:ext cx="4352921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143192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E878-3ECB-388D-D410-3FCAA20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48014-64DA-C2EA-60E4-E12171B6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70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caractéristiques du ressort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Caractéristiques de la barrière</a:t>
                </a:r>
              </a:p>
              <a:p>
                <a:pPr lvl="1"/>
                <a:r>
                  <a:rPr lang="fr-FR" dirty="0"/>
                  <a:t>Lisse 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fixe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=0,825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mobile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Modélisation du couple ressort</a:t>
                </a:r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  <a:blipFill>
                <a:blip r:embed="rId2"/>
                <a:stretch>
                  <a:fillRect l="-1965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A4F265BC-CB69-56CD-0B1E-406ED4430832}"/>
              </a:ext>
            </a:extLst>
          </p:cNvPr>
          <p:cNvGrpSpPr/>
          <p:nvPr/>
        </p:nvGrpSpPr>
        <p:grpSpPr>
          <a:xfrm>
            <a:off x="852143" y="1587481"/>
            <a:ext cx="1406382" cy="1408468"/>
            <a:chOff x="3409371" y="2550172"/>
            <a:chExt cx="1406382" cy="140846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40A0239-DC08-B92F-1D3A-E2BB3C5E82D8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9BDD135-05DC-BA97-08DC-875CFCB8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DDF9D3B-2E13-D7C3-2472-E08DD69253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22E44A-B96C-826D-F9B2-6B07F3785515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023B0C2-1DF2-3C07-E768-0FC8619B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5DE9D5D6-41E4-5670-F4DA-6622CEE27B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ADB6200-A68F-376C-37B6-9E91458C9970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65CF216-F5C7-2370-2A44-F1FD5001F6AA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5253B151-3A92-DAD6-BBCF-65B3E07BA0C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DF41DF7-DB31-7965-488C-54AE933D5EC6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97F5E2-0A2A-7837-4783-A4BBA3D86AB4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F52B1B5-93B2-A069-7DD7-848058C984AB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6F5FF21-E48B-0EBC-EC55-376DBF08EEB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head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D2DD022-3EC6-F1E0-2AE7-B382B01D4AD4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DB6DC0-7868-FA48-522A-FB074D752ADB}"/>
              </a:ext>
            </a:extLst>
          </p:cNvPr>
          <p:cNvGrpSpPr/>
          <p:nvPr/>
        </p:nvGrpSpPr>
        <p:grpSpPr>
          <a:xfrm>
            <a:off x="2684125" y="1111136"/>
            <a:ext cx="2370197" cy="2389302"/>
            <a:chOff x="740286" y="2714512"/>
            <a:chExt cx="2370197" cy="2389302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91A32F8-C79B-8673-2F97-C48609F823F6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E0B5EFC8-F847-15A8-3F79-78D61E020B3B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1E72649-68A6-10D9-BC74-A506C38408F5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FE9755ED-A199-E492-640C-894108ACA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71A0838-0394-C960-DDFD-AEF860CA5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B5019089-7803-7946-0002-088E4F46D062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FC0E607-C7DC-71D1-D81A-D177D134B4FA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5FFF38A-A1E3-A15B-B20B-EE2813AA62B6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20057C3-5357-9C0A-BEBE-D9D1B4E3ED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C99DC24-8459-E543-8918-CFBAC1592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BA83060-5CE0-60A4-C12F-89BB0C0D1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7BEC783-537C-1C8D-B0FC-8F65021EB543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583993CD-D6F6-8F7F-12A5-4C574A0FCB42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1BE0AAA-8871-ACC6-8B2F-D87106CC8333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4C33F80-3C77-B79D-D2E4-F4A94F8780CC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BAFF9CC-28DA-41AE-3EB6-5CEC36B6BCE6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2F438BB-7D7F-173B-46A3-A21D7799748B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44BD84-0B7F-A661-BD6C-AF6B6D753759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763EA2B-22D5-222F-F0A7-55226303A0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1ED0235E-B43E-865E-FA91-CD92AD49A4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BB88E0D-E2AF-F1D9-1D76-A50D426EF710}"/>
                </a:ext>
              </a:extLst>
            </p:cNvPr>
            <p:cNvSpPr/>
            <p:nvPr/>
          </p:nvSpPr>
          <p:spPr>
            <a:xfrm rot="13500000" flipV="1">
              <a:off x="974188" y="4606080"/>
              <a:ext cx="388584" cy="381156"/>
            </a:xfrm>
            <a:prstGeom prst="arc">
              <a:avLst>
                <a:gd name="adj1" fmla="val 10671135"/>
                <a:gd name="adj2" fmla="val 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9C97D0B5-CE7D-8226-DA75-FB8614CABB43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4A804B75-B8BF-5CA6-568F-D8B2344935FD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38C29EDB-446D-A6B9-12D6-038F7B2B454C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C0453CD-9CE9-F12C-8965-DB9DC0F0E4DA}"/>
              </a:ext>
            </a:extLst>
          </p:cNvPr>
          <p:cNvGrpSpPr/>
          <p:nvPr/>
        </p:nvGrpSpPr>
        <p:grpSpPr>
          <a:xfrm>
            <a:off x="834128" y="3787268"/>
            <a:ext cx="2430967" cy="1818654"/>
            <a:chOff x="3718010" y="1627107"/>
            <a:chExt cx="2430967" cy="1818654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64BACBEE-256F-9A88-FE93-C71339BE7F3E}"/>
                </a:ext>
              </a:extLst>
            </p:cNvPr>
            <p:cNvGrpSpPr/>
            <p:nvPr/>
          </p:nvGrpSpPr>
          <p:grpSpPr>
            <a:xfrm>
              <a:off x="3943586" y="1700639"/>
              <a:ext cx="2200720" cy="1730813"/>
              <a:chOff x="3943586" y="1700639"/>
              <a:chExt cx="2200720" cy="1730813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59DE36DF-D95E-BD63-5143-2E4C564D8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1"/>
                <a:ext cx="220072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A79C8E7-204E-597D-6A9B-6FE246E29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587" y="1700639"/>
                <a:ext cx="0" cy="173081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/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4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78164C5-FD2D-60C7-BF79-2A122A77BEE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/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/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blipFill>
                  <a:blip r:embed="rId1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278E068-DA99-0BAB-ABC1-AABCA8388486}"/>
              </a:ext>
            </a:extLst>
          </p:cNvPr>
          <p:cNvCxnSpPr/>
          <p:nvPr/>
        </p:nvCxnSpPr>
        <p:spPr>
          <a:xfrm>
            <a:off x="1059704" y="4368800"/>
            <a:ext cx="1758945" cy="1219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/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On applique le 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0" dirty="0"/>
                  <a:t>Illustration du couple de la pesanteur pour différentes positions de masse mobile</a:t>
                </a:r>
              </a:p>
              <a:p>
                <a:pPr lvl="1"/>
                <a:r>
                  <a:rPr lang="fr-FR" dirty="0"/>
                  <a:t>Illustration du couple ressort pour une raideur de 25,78 Nm/rad et un angle de précontrainte de 0,1 rad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b="1" dirty="0"/>
                  <a:t>Objectif : déterminer la raideur et l’angle de précontrainte.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dirty="0"/>
                  <a:t>Pour cela : </a:t>
                </a:r>
              </a:p>
              <a:p>
                <a:pPr lvl="2"/>
                <a:r>
                  <a:rPr lang="fr-FR" dirty="0"/>
                  <a:t>on fait un choix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on cherche les positions angulaires ou la pesanteur équilibre le couple ressort</a:t>
                </a:r>
              </a:p>
              <a:p>
                <a:pPr lvl="2"/>
                <a:r>
                  <a:rPr lang="fr-FR" dirty="0"/>
                  <a:t>On en déduit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  <a:blipFill>
                <a:blip r:embed="rId2"/>
                <a:stretch>
                  <a:fillRect l="-2172" t="-2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EF08BE7-1B78-2F82-CE95-F816904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289785"/>
            <a:ext cx="4725430" cy="3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5158-5ABC-BDEF-CCE4-B1A083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… à faire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 Là je prends des valeurs au pif, parce qu’il faut que je fasse l’essai.</a:t>
                </a:r>
              </a:p>
              <a:p>
                <a:r>
                  <a:rPr lang="fr-FR" dirty="0"/>
                  <a:t> Admettons </a:t>
                </a:r>
              </a:p>
              <a:p>
                <a:pPr lvl="1"/>
                <a:r>
                  <a:rPr lang="fr-FR" dirty="0"/>
                  <a:t>qu’on a pris une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qu’on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a donc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(E1)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E</m:t>
                    </m:r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en injectant phi0 dans E1.</a:t>
                </a:r>
              </a:p>
              <a:p>
                <a:pPr lvl="4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2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4851-3F5C-BB5E-2265-DD9216A1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2FD7366-93F9-5697-DF61-DB48BD0B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372B5-37DD-DE24-22B1-0C3F1E2C4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0F80666-9695-B525-481B-4EB6B2A5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559" y="4046135"/>
            <a:ext cx="4352921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7764C-B7ED-B0C8-41AA-F9CDA362D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A27DF-A732-8C1A-3783-05C0B760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61CCB1-FD4D-ACAA-F3BD-A5CE325C0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isole l’ensemble {2+3}</a:t>
                </a:r>
              </a:p>
              <a:p>
                <a:pPr lvl="1"/>
                <a:r>
                  <a:rPr lang="fr-FR" dirty="0"/>
                  <a:t>Hypothèse : modélisation plane</a:t>
                </a:r>
              </a:p>
              <a:p>
                <a:pPr lvl="1"/>
                <a:r>
                  <a:rPr lang="fr-FR" dirty="0"/>
                  <a:t>BAME :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0→2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: 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r>
                  <a:rPr lang="fr-FR" dirty="0"/>
                  <a:t> : glisseur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fr-FR" dirty="0"/>
                  <a:t> : contact ponctuel de 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dirty="0"/>
                  <a:t> avec frottement : glisseur</a:t>
                </a:r>
              </a:p>
              <a:p>
                <a:pPr lvl="1"/>
                <a:r>
                  <a:rPr lang="fr-FR" dirty="0"/>
                  <a:t>Résolution</a:t>
                </a:r>
              </a:p>
              <a:p>
                <a:pPr lvl="2"/>
                <a:r>
                  <a:rPr lang="fr-FR" dirty="0"/>
                  <a:t>D’après le PFS pour un système soumis à 2 glisseurs, on a :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0→2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0→2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oriente le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𝐵𝐼</m:t>
                        </m:r>
                      </m:e>
                    </m:acc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61CCB1-FD4D-ACAA-F3BD-A5CE325C0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D775D879-11FD-9328-8D1A-9C8EFE7B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259" y="114215"/>
            <a:ext cx="4352921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5381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881</Words>
  <Application>Microsoft Office PowerPoint</Application>
  <PresentationFormat>Grand écran</PresentationFormat>
  <Paragraphs>250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Identification des caractéristiques du ressort</vt:lpstr>
      <vt:lpstr>Modélisation</vt:lpstr>
      <vt:lpstr>Résolution</vt:lpstr>
      <vt:lpstr>Expérience … à faire</vt:lpstr>
      <vt:lpstr>xx Couple Moteur en statique</vt:lpstr>
      <vt:lpstr>Présentation PowerPoint</vt:lpstr>
      <vt:lpstr>Présentation PowerPoint</vt:lpstr>
      <vt:lpstr>xx Couple Moteur en statique</vt:lpstr>
      <vt:lpstr>Modélisation</vt:lpstr>
      <vt:lpstr>Présentation PowerPoint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70</cp:revision>
  <dcterms:created xsi:type="dcterms:W3CDTF">2023-03-22T10:05:05Z</dcterms:created>
  <dcterms:modified xsi:type="dcterms:W3CDTF">2024-11-13T20:30:28Z</dcterms:modified>
</cp:coreProperties>
</file>