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4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09/05/2025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90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I3D – 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40216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1016855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87199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700179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8026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8380331" y="3744856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2217171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2622968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5791182" y="-3288004"/>
            <a:ext cx="2309074" cy="10902904"/>
          </a:xfrm>
          <a:prstGeom prst="bentConnector3">
            <a:avLst>
              <a:gd name="adj1" fmla="val 10990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stCxn id="135" idx="0"/>
            <a:endCxn id="126" idx="0"/>
          </p:cNvCxnSpPr>
          <p:nvPr/>
        </p:nvCxnSpPr>
        <p:spPr>
          <a:xfrm rot="16200000" flipV="1">
            <a:off x="5786349" y="-3668720"/>
            <a:ext cx="2342948" cy="11688621"/>
          </a:xfrm>
          <a:prstGeom prst="bentConnector3">
            <a:avLst>
              <a:gd name="adj1" fmla="val 109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56712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07735" y="2188574"/>
            <a:ext cx="288000" cy="1006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0AF101-3CA7-1CB6-DE8E-CBB6F19A9B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87068" y="-718804"/>
            <a:ext cx="1330325" cy="2519680"/>
          </a:xfrm>
          <a:prstGeom prst="rect">
            <a:avLst/>
          </a:prstGeom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8444911-74AE-D179-35B8-83A1D92415D8}"/>
              </a:ext>
            </a:extLst>
          </p:cNvPr>
          <p:cNvSpPr/>
          <p:nvPr/>
        </p:nvSpPr>
        <p:spPr>
          <a:xfrm>
            <a:off x="9645287" y="332144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971488B-12D3-3192-1B12-471588960EAC}"/>
              </a:ext>
            </a:extLst>
          </p:cNvPr>
          <p:cNvCxnSpPr>
            <a:cxnSpLocks/>
          </p:cNvCxnSpPr>
          <p:nvPr/>
        </p:nvCxnSpPr>
        <p:spPr>
          <a:xfrm flipV="1">
            <a:off x="8931734" y="3583570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AAACCB8-3C45-C1AD-84DC-3D1813D022CD}"/>
              </a:ext>
            </a:extLst>
          </p:cNvPr>
          <p:cNvSpPr/>
          <p:nvPr/>
        </p:nvSpPr>
        <p:spPr>
          <a:xfrm>
            <a:off x="9653155" y="3971373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Parallélogrammes déformables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25A4F01-43D9-7810-A7F5-382C94062800}"/>
              </a:ext>
            </a:extLst>
          </p:cNvPr>
          <p:cNvGrpSpPr/>
          <p:nvPr/>
        </p:nvGrpSpPr>
        <p:grpSpPr>
          <a:xfrm>
            <a:off x="9586680" y="4348828"/>
            <a:ext cx="288000" cy="288000"/>
            <a:chOff x="5404964" y="4396133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A553CD1-B349-96C9-5256-D90D4A005984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6CE8F5F8-8782-0645-868A-16260F46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57A9942-842E-A995-CC8F-F4DD985DFD3B}"/>
              </a:ext>
            </a:extLst>
          </p:cNvPr>
          <p:cNvGrpSpPr/>
          <p:nvPr/>
        </p:nvGrpSpPr>
        <p:grpSpPr>
          <a:xfrm>
            <a:off x="10437292" y="3738229"/>
            <a:ext cx="360000" cy="360000"/>
            <a:chOff x="3533664" y="4396133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05BB78C-2CF6-3548-BF60-0A8ACE6DDFC4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4CBD32B9-82F4-73A6-DBD9-D4F3B2F2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62D95F2C-DD11-4F84-03B0-C2672AFF58D6}"/>
                  </a:ext>
                </a:extLst>
              </p:cNvPr>
              <p:cNvSpPr txBox="1"/>
              <p:nvPr/>
            </p:nvSpPr>
            <p:spPr>
              <a:xfrm>
                <a:off x="6617430" y="3779357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62D95F2C-DD11-4F84-03B0-C2672AFF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430" y="3779357"/>
                <a:ext cx="116196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Image 91">
            <a:extLst>
              <a:ext uri="{FF2B5EF4-FFF2-40B4-BE49-F238E27FC236}">
                <a16:creationId xmlns:a16="http://schemas.microsoft.com/office/drawing/2014/main" id="{CE50E801-54C8-7B27-52F7-223ACEF88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6654" y="3400161"/>
            <a:ext cx="288000" cy="105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FE6E6DD2-37B6-5AFE-C8A0-6BC2560C5063}"/>
                  </a:ext>
                </a:extLst>
              </p:cNvPr>
              <p:cNvSpPr txBox="1"/>
              <p:nvPr/>
            </p:nvSpPr>
            <p:spPr>
              <a:xfrm>
                <a:off x="8735274" y="3763890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𝑭𝑽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FE6E6DD2-37B6-5AFE-C8A0-6BC2560C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74" y="3763890"/>
                <a:ext cx="116196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1636912"/>
                <a:ext cx="5930730" cy="459831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1636912"/>
                <a:ext cx="5930730" cy="4598314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8974193" y="23844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8815410" y="22662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8901262" y="33924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8946262" y="34388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0041435" y="33120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435" y="33120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9045262" y="23165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62" y="23165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0021943" y="29727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943" y="29727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8111530" y="26149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9682414" y="29626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414" y="29626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0D5C6A-3738-A2CD-D5D4-EBBADBA2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7" y="1152190"/>
            <a:ext cx="3888869" cy="3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ℓ−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469</Words>
  <Application>Microsoft Office PowerPoint</Application>
  <PresentationFormat>Grand écran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I3D – Chaine fonctionnelle de l’axe Z_γ</vt:lpstr>
      <vt:lpstr>I3D – 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48</cp:revision>
  <cp:lastPrinted>2024-06-03T12:48:55Z</cp:lastPrinted>
  <dcterms:created xsi:type="dcterms:W3CDTF">2023-03-22T10:05:05Z</dcterms:created>
  <dcterms:modified xsi:type="dcterms:W3CDTF">2025-05-09T18:54:10Z</dcterms:modified>
</cp:coreProperties>
</file>