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9" r:id="rId6"/>
    <p:sldId id="269" r:id="rId7"/>
    <p:sldId id="268" r:id="rId8"/>
    <p:sldId id="270" r:id="rId9"/>
    <p:sldId id="272" r:id="rId10"/>
    <p:sldId id="271" r:id="rId11"/>
    <p:sldId id="278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ED1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3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7F0330D-2B6B-0150-1195-CA73F0C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" y="4103586"/>
            <a:ext cx="1144335" cy="22102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65BCFA-4E1C-6F10-2880-6849F53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1E50-AA20-B060-A17A-B154F604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981887"/>
            <a:ext cx="6097948" cy="52533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 : coins arrondis 15">
            <a:extLst>
              <a:ext uri="{FF2B5EF4-FFF2-40B4-BE49-F238E27FC236}">
                <a16:creationId xmlns:a16="http://schemas.microsoft.com/office/drawing/2014/main" id="{65B3627A-3C72-7F56-BCED-D4E8F8AA030D}"/>
              </a:ext>
            </a:extLst>
          </p:cNvPr>
          <p:cNvSpPr/>
          <p:nvPr/>
        </p:nvSpPr>
        <p:spPr>
          <a:xfrm>
            <a:off x="4170276" y="2410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5" name="Rectangle : coins arrondis 17">
            <a:extLst>
              <a:ext uri="{FF2B5EF4-FFF2-40B4-BE49-F238E27FC236}">
                <a16:creationId xmlns:a16="http://schemas.microsoft.com/office/drawing/2014/main" id="{7AB96648-21A7-8917-9B1E-BD9756348613}"/>
              </a:ext>
            </a:extLst>
          </p:cNvPr>
          <p:cNvSpPr/>
          <p:nvPr/>
        </p:nvSpPr>
        <p:spPr>
          <a:xfrm>
            <a:off x="6332265" y="241340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9FE64-658D-6639-76FD-401952519008}"/>
              </a:ext>
            </a:extLst>
          </p:cNvPr>
          <p:cNvSpPr/>
          <p:nvPr/>
        </p:nvSpPr>
        <p:spPr>
          <a:xfrm>
            <a:off x="3450276" y="1963423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897D0-4AA1-7CED-4A37-56A9A9613FAC}"/>
              </a:ext>
            </a:extLst>
          </p:cNvPr>
          <p:cNvSpPr/>
          <p:nvPr/>
        </p:nvSpPr>
        <p:spPr>
          <a:xfrm>
            <a:off x="7782690" y="1939546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AEFE4-A7B7-CB6F-D212-789FFDF7FCC3}"/>
              </a:ext>
            </a:extLst>
          </p:cNvPr>
          <p:cNvSpPr/>
          <p:nvPr/>
        </p:nvSpPr>
        <p:spPr>
          <a:xfrm>
            <a:off x="3450276" y="3956277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8CBF83-F231-746D-A03F-9AC26E21FAB2}"/>
              </a:ext>
            </a:extLst>
          </p:cNvPr>
          <p:cNvSpPr/>
          <p:nvPr/>
        </p:nvSpPr>
        <p:spPr>
          <a:xfrm>
            <a:off x="5612265" y="395151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B7A1F22-9E70-EF06-501D-56F534870FED}"/>
              </a:ext>
            </a:extLst>
          </p:cNvPr>
          <p:cNvSpPr/>
          <p:nvPr/>
        </p:nvSpPr>
        <p:spPr>
          <a:xfrm>
            <a:off x="2882694" y="486449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3BC413-285F-CB58-58F0-8A4DFC6DF3F8}"/>
              </a:ext>
            </a:extLst>
          </p:cNvPr>
          <p:cNvGrpSpPr/>
          <p:nvPr/>
        </p:nvGrpSpPr>
        <p:grpSpPr>
          <a:xfrm>
            <a:off x="215285" y="1885789"/>
            <a:ext cx="742857" cy="432000"/>
            <a:chOff x="647085" y="2152383"/>
            <a:chExt cx="742857" cy="43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96010F-FB1D-0454-CAC2-27629C4AB8F0}"/>
                </a:ext>
              </a:extLst>
            </p:cNvPr>
            <p:cNvSpPr/>
            <p:nvPr/>
          </p:nvSpPr>
          <p:spPr>
            <a:xfrm>
              <a:off x="957942" y="2152383"/>
              <a:ext cx="432000" cy="432000"/>
            </a:xfrm>
            <a:prstGeom prst="ellipse">
              <a:avLst/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B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8935AF5-F4EA-FDD6-319F-4CD5B5AFF5BD}"/>
                </a:ext>
              </a:extLst>
            </p:cNvPr>
            <p:cNvGrpSpPr/>
            <p:nvPr/>
          </p:nvGrpSpPr>
          <p:grpSpPr>
            <a:xfrm rot="5400000">
              <a:off x="622923" y="2212954"/>
              <a:ext cx="359181" cy="310857"/>
              <a:chOff x="771193" y="3008074"/>
              <a:chExt cx="359181" cy="31085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75FA55B-88C5-C835-8FDB-5F131BC03573}"/>
                  </a:ext>
                </a:extLst>
              </p:cNvPr>
              <p:cNvCxnSpPr/>
              <p:nvPr/>
            </p:nvCxnSpPr>
            <p:spPr>
              <a:xfrm flipH="1">
                <a:off x="951990" y="3008074"/>
                <a:ext cx="0" cy="18000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DFD61-58E8-5A03-AB69-8F9DD8D701D0}"/>
                  </a:ext>
                </a:extLst>
              </p:cNvPr>
              <p:cNvSpPr/>
              <p:nvPr/>
            </p:nvSpPr>
            <p:spPr>
              <a:xfrm>
                <a:off x="771194" y="3188074"/>
                <a:ext cx="359180" cy="130857"/>
              </a:xfrm>
              <a:prstGeom prst="rect">
                <a:avLst/>
              </a:prstGeom>
              <a:solidFill>
                <a:srgbClr val="C3AE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9A2028F-F21D-FA3C-FA59-6C2297BCC3EC}"/>
                  </a:ext>
                </a:extLst>
              </p:cNvPr>
              <p:cNvCxnSpPr/>
              <p:nvPr/>
            </p:nvCxnSpPr>
            <p:spPr>
              <a:xfrm flipH="1">
                <a:off x="771193" y="3188074"/>
                <a:ext cx="359181" cy="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8C3E21F9-4E18-0A22-E215-148E7EDF77F8}"/>
              </a:ext>
            </a:extLst>
          </p:cNvPr>
          <p:cNvSpPr/>
          <p:nvPr/>
        </p:nvSpPr>
        <p:spPr>
          <a:xfrm>
            <a:off x="1322134" y="1885789"/>
            <a:ext cx="432000" cy="432000"/>
          </a:xfrm>
          <a:prstGeom prst="ellipse">
            <a:avLst/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CF82C4-C843-D17A-33ED-31C4889FACB4}"/>
              </a:ext>
            </a:extLst>
          </p:cNvPr>
          <p:cNvSpPr/>
          <p:nvPr/>
        </p:nvSpPr>
        <p:spPr>
          <a:xfrm>
            <a:off x="1318540" y="2667745"/>
            <a:ext cx="432000" cy="432000"/>
          </a:xfrm>
          <a:prstGeom prst="ellipse">
            <a:avLst/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P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470277-80B0-94A9-B34C-922A652D6CE8}"/>
              </a:ext>
            </a:extLst>
          </p:cNvPr>
          <p:cNvSpPr/>
          <p:nvPr/>
        </p:nvSpPr>
        <p:spPr>
          <a:xfrm>
            <a:off x="1318540" y="3449701"/>
            <a:ext cx="432000" cy="432000"/>
          </a:xfrm>
          <a:prstGeom prst="ellipse">
            <a:avLst/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D8BB7C-BA67-02B8-66C4-9225BD0FC491}"/>
              </a:ext>
            </a:extLst>
          </p:cNvPr>
          <p:cNvCxnSpPr>
            <a:cxnSpLocks/>
          </p:cNvCxnSpPr>
          <p:nvPr/>
        </p:nvCxnSpPr>
        <p:spPr>
          <a:xfrm flipV="1">
            <a:off x="1145800" y="4153002"/>
            <a:ext cx="58040" cy="98087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976A5C2-1044-3692-279E-10FD84DB0DC4}"/>
              </a:ext>
            </a:extLst>
          </p:cNvPr>
          <p:cNvCxnSpPr>
            <a:cxnSpLocks/>
          </p:cNvCxnSpPr>
          <p:nvPr/>
        </p:nvCxnSpPr>
        <p:spPr>
          <a:xfrm flipH="1">
            <a:off x="526142" y="5133872"/>
            <a:ext cx="611695" cy="269514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50F35C4-A4B2-C80F-5246-EFF75239480F}"/>
              </a:ext>
            </a:extLst>
          </p:cNvPr>
          <p:cNvCxnSpPr>
            <a:cxnSpLocks/>
          </p:cNvCxnSpPr>
          <p:nvPr/>
        </p:nvCxnSpPr>
        <p:spPr>
          <a:xfrm>
            <a:off x="1143599" y="5124411"/>
            <a:ext cx="526878" cy="23127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/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/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/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8889" r="-1107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A25A51B-CDDB-1CE0-AA7C-255583E6C13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958142" y="2101789"/>
            <a:ext cx="36399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A2CB81E-0522-723B-DDB7-75CEA9C72B2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1534540" y="2317789"/>
            <a:ext cx="3594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D4FBDB6-3E0B-30E4-7AA0-726878E3F000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534540" y="3099745"/>
            <a:ext cx="0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21137E-A635-72A1-83BD-FB95B390820A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>
            <a:off x="742142" y="2317789"/>
            <a:ext cx="576398" cy="134791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795D72C-202A-D2AB-CF12-8269495B2D7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94877" y="2254524"/>
            <a:ext cx="486928" cy="47648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/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  <a:p>
                <a:pPr algn="ctr"/>
                <a:r>
                  <a:rPr lang="fr-FR" sz="1050" dirty="0"/>
                  <a:t>Couple moteur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blipFill>
                <a:blip r:embed="rId6"/>
                <a:stretch>
                  <a:fillRect t="-1471" r="-695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/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/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6755C24-C4B6-C8A5-3303-786E3985977F}"/>
              </a:ext>
            </a:extLst>
          </p:cNvPr>
          <p:cNvSpPr txBox="1"/>
          <p:nvPr/>
        </p:nvSpPr>
        <p:spPr>
          <a:xfrm>
            <a:off x="1596264" y="3135325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Poulie-courroie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BF08727-6262-AD09-CCCB-0E8673CAA393}"/>
              </a:ext>
            </a:extLst>
          </p:cNvPr>
          <p:cNvSpPr txBox="1"/>
          <p:nvPr/>
        </p:nvSpPr>
        <p:spPr>
          <a:xfrm>
            <a:off x="1622897" y="2385067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RSG, Train épi</a:t>
            </a: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BE58A0E-8407-8E5B-829F-B7F802090640}"/>
              </a:ext>
            </a:extLst>
          </p:cNvPr>
          <p:cNvSpPr/>
          <p:nvPr/>
        </p:nvSpPr>
        <p:spPr>
          <a:xfrm rot="15660828" flipH="1">
            <a:off x="907686" y="3413079"/>
            <a:ext cx="250398" cy="438875"/>
          </a:xfrm>
          <a:prstGeom prst="lightningBol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7F0F8C-FDDF-D433-9828-54BBC9CD5536}"/>
              </a:ext>
            </a:extLst>
          </p:cNvPr>
          <p:cNvSpPr txBox="1"/>
          <p:nvPr/>
        </p:nvSpPr>
        <p:spPr>
          <a:xfrm>
            <a:off x="138350" y="3405036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Pesanteur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52C3FD-1CC5-DC59-6B79-308BD02ED7CD}"/>
              </a:ext>
            </a:extLst>
          </p:cNvPr>
          <p:cNvSpPr/>
          <p:nvPr/>
        </p:nvSpPr>
        <p:spPr>
          <a:xfrm>
            <a:off x="759077" y="1561580"/>
            <a:ext cx="792398" cy="571315"/>
          </a:xfrm>
          <a:prstGeom prst="arc">
            <a:avLst>
              <a:gd name="adj1" fmla="val 10891815"/>
              <a:gd name="adj2" fmla="val 0"/>
            </a:avLst>
          </a:prstGeom>
          <a:ln w="2857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/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Apporte une aide au déplacement de le charge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initiale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8E05F-43A5-7872-A688-559E20C6C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54075C4-E0D0-D390-0DCD-E7BF1AA3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640AFE-9DB9-BB25-832F-0C7F578A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9" y="1232193"/>
            <a:ext cx="11905582" cy="4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=2,7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=0,0813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812</Words>
  <Application>Microsoft Office PowerPoint</Application>
  <PresentationFormat>Grand écran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Objectifs</vt:lpstr>
      <vt:lpstr>Modélisation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67</cp:revision>
  <dcterms:created xsi:type="dcterms:W3CDTF">2023-03-22T10:05:05Z</dcterms:created>
  <dcterms:modified xsi:type="dcterms:W3CDTF">2024-02-12T20:45:46Z</dcterms:modified>
</cp:coreProperties>
</file>