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52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12/02/2024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Control’X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</a:t>
            </a:r>
            <a:r>
              <a:rPr lang="fr-FR" dirty="0" err="1"/>
              <a:t>Control’X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Détecteurs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tension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Règle magnétique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NI</a:t>
            </a:r>
          </a:p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Processeur du PC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de commande NI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à découpage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Pont en H 4Q (Variateur ESCON)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Joint de Oldham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Chariot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Chariot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Chariot en position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44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810280" y="1780222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Les détecteurs de fin de course permettent l’initialisation des codeurs.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incrémental (ou la règle magnétique selon le choix) permet de contrôler la position du chariot. Le capteur de courant peut être utilisé pour une régulation de courant. 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Tous les autres capteurs sont à but pédagogique.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40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9A19CA4C-6716-A13D-581A-49247D9C8054}"/>
              </a:ext>
            </a:extLst>
          </p:cNvPr>
          <p:cNvGrpSpPr/>
          <p:nvPr/>
        </p:nvGrpSpPr>
        <p:grpSpPr>
          <a:xfrm>
            <a:off x="1613285" y="1770768"/>
            <a:ext cx="360000" cy="360000"/>
            <a:chOff x="3056845" y="1528414"/>
            <a:chExt cx="3454284" cy="3454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64C2532-4B47-B17E-3C77-C817CAE59FF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23F22FB1-C429-397E-B898-D9AF1DF15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2426887" y="2177380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90192F0C-E06B-A7A0-99A2-7C7C5CBAD7E6}"/>
              </a:ext>
            </a:extLst>
          </p:cNvPr>
          <p:cNvGrpSpPr/>
          <p:nvPr/>
        </p:nvGrpSpPr>
        <p:grpSpPr>
          <a:xfrm>
            <a:off x="10675426" y="3370013"/>
            <a:ext cx="288000" cy="288000"/>
            <a:chOff x="8612196" y="3801520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126D4A5-ABA9-E350-05D0-9D7192081282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B2474781-7BE1-7E02-9B96-01C2DA2C0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799383" y="3934954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6E2DB5A2-88D8-9BD6-E420-B883EEA8731A}"/>
              </a:ext>
            </a:extLst>
          </p:cNvPr>
          <p:cNvGrpSpPr/>
          <p:nvPr/>
        </p:nvGrpSpPr>
        <p:grpSpPr>
          <a:xfrm>
            <a:off x="6807192" y="4243826"/>
            <a:ext cx="288000" cy="288000"/>
            <a:chOff x="3056845" y="1528414"/>
            <a:chExt cx="3454284" cy="3454284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FBCE808C-DE72-BDAB-20B9-B3F4648DADD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4DDD7701-B36E-5122-2296-250A5932B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2443733" y="2577720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0679278" y="3696059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BE6A74D9-C192-5A17-F5FE-88BC5C4327DA}"/>
              </a:ext>
            </a:extLst>
          </p:cNvPr>
          <p:cNvGrpSpPr/>
          <p:nvPr/>
        </p:nvGrpSpPr>
        <p:grpSpPr>
          <a:xfrm>
            <a:off x="8038574" y="3730141"/>
            <a:ext cx="360000" cy="360000"/>
            <a:chOff x="7534505" y="2636912"/>
            <a:chExt cx="1800000" cy="1800000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66699E75-99C4-8197-BA1A-E52C8118131B}"/>
                </a:ext>
              </a:extLst>
            </p:cNvPr>
            <p:cNvSpPr/>
            <p:nvPr/>
          </p:nvSpPr>
          <p:spPr>
            <a:xfrm>
              <a:off x="7534505" y="263691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3" name="Image 142">
              <a:extLst>
                <a:ext uri="{FF2B5EF4-FFF2-40B4-BE49-F238E27FC236}">
                  <a16:creationId xmlns:a16="http://schemas.microsoft.com/office/drawing/2014/main" id="{4849A5C3-1A54-AD62-A58A-3C5A67A72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630919" y="3092160"/>
              <a:ext cx="1607172" cy="889504"/>
            </a:xfrm>
            <a:prstGeom prst="rect">
              <a:avLst/>
            </a:prstGeom>
          </p:spPr>
        </p:pic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F42FC7BB-0D90-60BC-4620-E57EB1B5005E}"/>
              </a:ext>
            </a:extLst>
          </p:cNvPr>
          <p:cNvGrpSpPr/>
          <p:nvPr/>
        </p:nvGrpSpPr>
        <p:grpSpPr>
          <a:xfrm>
            <a:off x="8572631" y="3750151"/>
            <a:ext cx="360000" cy="360000"/>
            <a:chOff x="5537408" y="1765068"/>
            <a:chExt cx="1800000" cy="1800000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07B21D5-7097-F0FF-F65C-BD19FFB67165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3AF1F32-6023-D462-64ED-2F325B3B5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05</a:t>
            </a:r>
            <a:br>
              <a:rPr lang="fr-FR" dirty="0"/>
            </a:br>
            <a:r>
              <a:rPr lang="fr-FR" dirty="0"/>
              <a:t>Résolution Cinématique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39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 cinématique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6" y="2122055"/>
            <a:ext cx="5581973" cy="268691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53125" y="1376768"/>
            <a:ext cx="5646932" cy="410446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60206" y="5949139"/>
            <a:ext cx="699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Fichier mesure : Mesures/Trapeze_200mm.txt</a:t>
            </a:r>
          </a:p>
        </p:txBody>
      </p:sp>
    </p:spTree>
    <p:extLst>
      <p:ext uri="{BB962C8B-B14F-4D97-AF65-F5344CB8AC3E}">
        <p14:creationId xmlns:p14="http://schemas.microsoft.com/office/powerpoint/2010/main" val="2785234593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166</Words>
  <Application>Microsoft Office PowerPoint</Application>
  <PresentationFormat>Grand écran</PresentationFormat>
  <Paragraphs>41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 Nova</vt:lpstr>
      <vt:lpstr>Calibri</vt:lpstr>
      <vt:lpstr>Calibri Light</vt:lpstr>
      <vt:lpstr>Cambria Math</vt:lpstr>
      <vt:lpstr>Wingdings</vt:lpstr>
      <vt:lpstr>Rétrospective</vt:lpstr>
      <vt:lpstr>Control’X</vt:lpstr>
      <vt:lpstr>Présentation PowerPoint</vt:lpstr>
      <vt:lpstr>02 Chaîne fonctionnelle</vt:lpstr>
      <vt:lpstr>Chaine fonctionnelle du Control’X</vt:lpstr>
      <vt:lpstr>05 Résolution Cinématique</vt:lpstr>
      <vt:lpstr>Résolution cinématique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47</cp:revision>
  <dcterms:created xsi:type="dcterms:W3CDTF">2023-03-22T10:05:05Z</dcterms:created>
  <dcterms:modified xsi:type="dcterms:W3CDTF">2024-02-12T20:46:29Z</dcterms:modified>
</cp:coreProperties>
</file>