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2" r:id="rId7"/>
    <p:sldId id="271" r:id="rId8"/>
    <p:sldId id="274" r:id="rId9"/>
    <p:sldId id="275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6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MaxPID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dirty="0">
                    <a:ea typeface="Cambria Math" panose="02040503050406030204" pitchFamily="18" charset="0"/>
                  </a:rPr>
                  <a:t>Ensemble écrou (E=3)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DC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- Hypothèse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écrou est en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Bras : rotation autour d’un axe fixe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Inertie du bras en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sur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Masses ponctuelles 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  <a:blipFill>
                <a:blip r:embed="rId2"/>
                <a:stretch>
                  <a:fillRect l="-1781" t="-1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4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Mécanisme 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Stator + Rotor – Vis + Ecrou + Bras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(Codeur sur le </a:t>
            </a:r>
            <a:r>
              <a:rPr lang="fr-FR" sz="800" dirty="0" err="1">
                <a:solidFill>
                  <a:srgbClr val="004F77"/>
                </a:solidFill>
                <a:latin typeface="Arial Nova" panose="020B0504020202020204" pitchFamily="34" charset="0"/>
              </a:rPr>
              <a:t>Maxpid</a:t>
            </a:r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-E)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traitement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de </a:t>
            </a:r>
            <a:r>
              <a:rPr lang="fr-FR" sz="1100" dirty="0" err="1">
                <a:solidFill>
                  <a:srgbClr val="08A559"/>
                </a:solidFill>
                <a:latin typeface="Arial Nova" panose="020B0504020202020204" pitchFamily="34" charset="0"/>
              </a:rPr>
              <a:t>comm</a:t>
            </a:r>
            <a:endParaRPr lang="fr-FR" sz="11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Vis – écrou à billes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Pas : 4 mm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Bras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D7A6D98-7B9F-A9B5-23AC-FDD7BBE7B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590" y="340753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/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9BD378B3-7B53-A753-62A4-0FE230E15643}"/>
              </a:ext>
            </a:extLst>
          </p:cNvPr>
          <p:cNvGrpSpPr/>
          <p:nvPr/>
        </p:nvGrpSpPr>
        <p:grpSpPr>
          <a:xfrm>
            <a:off x="12387220" y="3543372"/>
            <a:ext cx="360000" cy="360000"/>
            <a:chOff x="1856523" y="133118"/>
            <a:chExt cx="720000" cy="72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BB21AE3-2ACD-729F-E350-AFA1D4B8F162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560049D0-4921-DFB2-54FC-73843936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01E63F3-4BF5-704E-6471-BF9A4C55D36A}"/>
              </a:ext>
            </a:extLst>
          </p:cNvPr>
          <p:cNvGrpSpPr/>
          <p:nvPr/>
        </p:nvGrpSpPr>
        <p:grpSpPr>
          <a:xfrm>
            <a:off x="688576" y="1260713"/>
            <a:ext cx="360000" cy="360000"/>
            <a:chOff x="1856523" y="133118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BEB3D33-3C61-0F37-D35D-EEEC73101051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2B956809-6B27-95FF-8FBA-38B4BA63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5D4ED94-FD8A-E9D5-5B49-962CE5C6E25B}"/>
              </a:ext>
            </a:extLst>
          </p:cNvPr>
          <p:cNvGrpSpPr/>
          <p:nvPr/>
        </p:nvGrpSpPr>
        <p:grpSpPr>
          <a:xfrm>
            <a:off x="704165" y="1638298"/>
            <a:ext cx="360000" cy="360000"/>
            <a:chOff x="3056845" y="1528414"/>
            <a:chExt cx="3454284" cy="3454284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A4AFC09-9CB7-634D-3093-CE44DBB23C51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E100991F-29E3-91C0-E698-B6F9D679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490A147-67BA-D5AA-020E-1414E8A0E832}"/>
              </a:ext>
            </a:extLst>
          </p:cNvPr>
          <p:cNvGrpSpPr/>
          <p:nvPr/>
        </p:nvGrpSpPr>
        <p:grpSpPr>
          <a:xfrm>
            <a:off x="5912459" y="4736737"/>
            <a:ext cx="360000" cy="360000"/>
            <a:chOff x="3056845" y="1528414"/>
            <a:chExt cx="3454284" cy="3454284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455E967-89A5-926B-9569-B0C18BCEFCEB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E22E4030-22B7-70AB-F9A2-07A81EEE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2B43403-7B09-8054-59ED-49F7D05C1B54}"/>
              </a:ext>
            </a:extLst>
          </p:cNvPr>
          <p:cNvGrpSpPr/>
          <p:nvPr/>
        </p:nvGrpSpPr>
        <p:grpSpPr>
          <a:xfrm>
            <a:off x="8000684" y="3973702"/>
            <a:ext cx="463240" cy="360000"/>
            <a:chOff x="4476612" y="5880432"/>
            <a:chExt cx="1010860" cy="72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7749C57-CAA2-3363-F666-0D5749584068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FF5703C6-7107-BB41-D6A5-8F693C9E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BB3458D-4CEE-E727-4796-FBB9AD6D4CE5}"/>
              </a:ext>
            </a:extLst>
          </p:cNvPr>
          <p:cNvGrpSpPr/>
          <p:nvPr/>
        </p:nvGrpSpPr>
        <p:grpSpPr>
          <a:xfrm>
            <a:off x="10144506" y="3914795"/>
            <a:ext cx="360000" cy="360000"/>
            <a:chOff x="3533664" y="439613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97E301B2-3F02-4877-1A72-C48716EC20AC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DAAD1D66-50CD-ECAA-883C-2A36C76F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à la génératrice tachymétrique ou au codeur/potentiomètre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5568476" cy="1462084"/>
            <a:chOff x="4452429" y="3393409"/>
            <a:chExt cx="5568476" cy="1462084"/>
          </a:xfrm>
        </p:grpSpPr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Mécanisme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Ensemble stator</a:t>
            </a:r>
          </a:p>
          <a:p>
            <a:pPr lvl="1"/>
            <a:r>
              <a:rPr lang="fr-FR" dirty="0"/>
              <a:t>Ensemble rotor</a:t>
            </a:r>
          </a:p>
          <a:p>
            <a:pPr lvl="1"/>
            <a:r>
              <a:rPr lang="fr-FR" dirty="0"/>
              <a:t>Ecrou</a:t>
            </a:r>
          </a:p>
          <a:p>
            <a:pPr lvl="1"/>
            <a:r>
              <a:rPr lang="fr-FR" dirty="0"/>
              <a:t>Ensemble bras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Puissance du </a:t>
            </a:r>
            <a:r>
              <a:rPr lang="fr-FR" dirty="0" err="1"/>
              <a:t>mpteur</a:t>
            </a:r>
            <a:endParaRPr lang="fr-FR" dirty="0"/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de la pesanteur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0" dirty="0">
                    <a:ea typeface="Cambria Math" panose="02040503050406030204" pitchFamily="18" charset="0"/>
                  </a:rPr>
                  <a:t> Ensemble stator</a:t>
                </a:r>
                <a:endParaRPr lang="fr-F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200" b="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Ensemble rotor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p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/>
                  <a:t>Au final, pour l’ensemble rotor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:endParaRPr lang="fr-FR" sz="120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  <a:blipFill>
                <a:blip r:embed="rId2"/>
                <a:stretch>
                  <a:fillRect l="-1781" t="-1392" b="-7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663</Words>
  <Application>Microsoft Office PowerPoint</Application>
  <PresentationFormat>Grand écran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 Nova</vt:lpstr>
      <vt:lpstr>Calibri</vt:lpstr>
      <vt:lpstr>Calibri Light</vt:lpstr>
      <vt:lpstr>Cambria Math</vt:lpstr>
      <vt:lpstr>Wingdings</vt:lpstr>
      <vt:lpstr>Rétrospective</vt:lpstr>
      <vt:lpstr>MaxPID</vt:lpstr>
      <vt:lpstr>Présentation PowerPoint</vt:lpstr>
      <vt:lpstr>02 Chaîne fonctionnelle</vt:lpstr>
      <vt:lpstr>Chaine fonctionnelle du MaxPID</vt:lpstr>
      <vt:lpstr>07 Modélisation composants ou phénomènes</vt:lpstr>
      <vt:lpstr>09 Dimensionnement d’un actionneur en dynamique</vt:lpstr>
      <vt:lpstr>Présentation PowerPoint</vt:lpstr>
      <vt:lpstr>Stratégie – TEC</vt:lpstr>
      <vt:lpstr>Stratégie TEC Energie cinétique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70</cp:revision>
  <dcterms:created xsi:type="dcterms:W3CDTF">2023-03-22T10:05:05Z</dcterms:created>
  <dcterms:modified xsi:type="dcterms:W3CDTF">2024-02-12T20:55:58Z</dcterms:modified>
</cp:coreProperties>
</file>