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368" y="-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17/01/2025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</a:t>
            </a:r>
            <a:br>
              <a:rPr lang="fr-FR" dirty="0"/>
            </a:br>
            <a:r>
              <a:rPr lang="fr-FR" dirty="0"/>
              <a:t>Résolution Cinématique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cinématique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6" y="2122055"/>
            <a:ext cx="5581973" cy="26869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53125" y="1376768"/>
            <a:ext cx="5646932" cy="41044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0206" y="5949139"/>
            <a:ext cx="6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mesure : Mesures/Trapeze_200mm.txt</a:t>
            </a:r>
          </a:p>
        </p:txBody>
      </p:sp>
    </p:spTree>
    <p:extLst>
      <p:ext uri="{BB962C8B-B14F-4D97-AF65-F5344CB8AC3E}">
        <p14:creationId xmlns:p14="http://schemas.microsoft.com/office/powerpoint/2010/main" val="27852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AE76C-9DD9-A097-4AF3-D58DA55C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0ADF847-D117-615F-3419-76BB84B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actionneur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31074A-9658-B14D-8F5F-C474BC03E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AFE651-EB9B-8CF6-2117-F748BE43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22B84CC-CDF9-B579-9C58-32B08FDE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2099625" cy="5253339"/>
          </a:xfrm>
        </p:spPr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0CE6323-4984-7BA9-6539-8F38307F9C89}"/>
              </a:ext>
            </a:extLst>
          </p:cNvPr>
          <p:cNvSpPr/>
          <p:nvPr/>
        </p:nvSpPr>
        <p:spPr>
          <a:xfrm>
            <a:off x="7876397" y="2815224"/>
            <a:ext cx="360000" cy="3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9512AD-8ED8-D7DD-9E37-A1C16420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5" y="1475385"/>
            <a:ext cx="4316423" cy="440072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7F9A9AF-80CC-8E27-EE24-06B571DBEA93}"/>
              </a:ext>
            </a:extLst>
          </p:cNvPr>
          <p:cNvSpPr/>
          <p:nvPr/>
        </p:nvSpPr>
        <p:spPr>
          <a:xfrm>
            <a:off x="9064399" y="3582146"/>
            <a:ext cx="360000" cy="36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FE26F1B-8859-3642-B75D-9522D4209E4D}"/>
              </a:ext>
            </a:extLst>
          </p:cNvPr>
          <p:cNvSpPr/>
          <p:nvPr/>
        </p:nvSpPr>
        <p:spPr>
          <a:xfrm>
            <a:off x="10063480" y="2635224"/>
            <a:ext cx="360000" cy="36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4F76200-2E40-0BE7-A6BE-E4E6149F0569}"/>
              </a:ext>
            </a:extLst>
          </p:cNvPr>
          <p:cNvSpPr/>
          <p:nvPr/>
        </p:nvSpPr>
        <p:spPr>
          <a:xfrm>
            <a:off x="9011678" y="1902615"/>
            <a:ext cx="360000" cy="36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0502B6-0954-668E-02E3-12701EC5FA61}"/>
              </a:ext>
            </a:extLst>
          </p:cNvPr>
          <p:cNvSpPr/>
          <p:nvPr/>
        </p:nvSpPr>
        <p:spPr>
          <a:xfrm>
            <a:off x="7819303" y="1194767"/>
            <a:ext cx="559647" cy="36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4+5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7C77A8-197B-F6F4-E8B8-3BF0CE36C0B8}"/>
              </a:ext>
            </a:extLst>
          </p:cNvPr>
          <p:cNvSpPr/>
          <p:nvPr/>
        </p:nvSpPr>
        <p:spPr>
          <a:xfrm>
            <a:off x="6546752" y="2507945"/>
            <a:ext cx="360000" cy="360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6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98D8185-46B5-B5BF-C88A-0E3E795295F8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8183676" y="3122503"/>
            <a:ext cx="933444" cy="512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BF3EF44-E93F-1C4C-7625-22D22BEA6A46}"/>
              </a:ext>
            </a:extLst>
          </p:cNvPr>
          <p:cNvCxnSpPr>
            <a:cxnSpLocks/>
            <a:stCxn id="10" idx="4"/>
            <a:endCxn id="9" idx="7"/>
          </p:cNvCxnSpPr>
          <p:nvPr/>
        </p:nvCxnSpPr>
        <p:spPr>
          <a:xfrm flipH="1">
            <a:off x="9371678" y="2995224"/>
            <a:ext cx="871802" cy="6396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1955F47-4F43-DA6E-DE39-6F9F8EE58EF1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8236397" y="2815224"/>
            <a:ext cx="1827083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48BE9E3-6EAA-AEF4-5E27-5036A0F206A6}"/>
              </a:ext>
            </a:extLst>
          </p:cNvPr>
          <p:cNvCxnSpPr>
            <a:cxnSpLocks/>
            <a:stCxn id="11" idx="3"/>
            <a:endCxn id="6" idx="7"/>
          </p:cNvCxnSpPr>
          <p:nvPr/>
        </p:nvCxnSpPr>
        <p:spPr>
          <a:xfrm flipH="1">
            <a:off x="8183676" y="2209894"/>
            <a:ext cx="880723" cy="65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782A031-5777-A15F-47C1-2E180807163B}"/>
              </a:ext>
            </a:extLst>
          </p:cNvPr>
          <p:cNvCxnSpPr>
            <a:cxnSpLocks/>
            <a:stCxn id="10" idx="1"/>
            <a:endCxn id="11" idx="5"/>
          </p:cNvCxnSpPr>
          <p:nvPr/>
        </p:nvCxnSpPr>
        <p:spPr>
          <a:xfrm flipH="1" flipV="1">
            <a:off x="9318957" y="2209894"/>
            <a:ext cx="797244" cy="47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5F23C3-64C1-48B0-23FC-43D144FE8E3D}"/>
              </a:ext>
            </a:extLst>
          </p:cNvPr>
          <p:cNvCxnSpPr>
            <a:cxnSpLocks/>
            <a:stCxn id="12" idx="5"/>
            <a:endCxn id="11" idx="1"/>
          </p:cNvCxnSpPr>
          <p:nvPr/>
        </p:nvCxnSpPr>
        <p:spPr>
          <a:xfrm>
            <a:off x="8296992" y="1502046"/>
            <a:ext cx="767407" cy="453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A0F4271-A0BA-B359-3916-AD0DC0DA192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726752" y="1374767"/>
            <a:ext cx="1092551" cy="1133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171AAAA-AB08-CC50-91B6-780ACBE24D09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 flipH="1">
            <a:off x="8056397" y="1554767"/>
            <a:ext cx="42730" cy="1260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C593CB1-6436-AB61-C536-F56653911DB8}"/>
              </a:ext>
            </a:extLst>
          </p:cNvPr>
          <p:cNvCxnSpPr>
            <a:cxnSpLocks/>
            <a:stCxn id="13" idx="4"/>
            <a:endCxn id="6" idx="2"/>
          </p:cNvCxnSpPr>
          <p:nvPr/>
        </p:nvCxnSpPr>
        <p:spPr>
          <a:xfrm>
            <a:off x="6726752" y="2867945"/>
            <a:ext cx="1149645" cy="1272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Éclair 79">
            <a:extLst>
              <a:ext uri="{FF2B5EF4-FFF2-40B4-BE49-F238E27FC236}">
                <a16:creationId xmlns:a16="http://schemas.microsoft.com/office/drawing/2014/main" id="{06C5C464-0116-AF47-D537-040220070FD7}"/>
              </a:ext>
            </a:extLst>
          </p:cNvPr>
          <p:cNvSpPr/>
          <p:nvPr/>
        </p:nvSpPr>
        <p:spPr>
          <a:xfrm>
            <a:off x="7293980" y="658932"/>
            <a:ext cx="477689" cy="520159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825497CD-8FC3-AE31-C20A-50DB28CE4D8E}"/>
              </a:ext>
            </a:extLst>
          </p:cNvPr>
          <p:cNvSpPr txBox="1"/>
          <p:nvPr/>
        </p:nvSpPr>
        <p:spPr>
          <a:xfrm>
            <a:off x="6429676" y="294266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Pesanteur</a:t>
            </a:r>
          </a:p>
        </p:txBody>
      </p:sp>
      <p:sp>
        <p:nvSpPr>
          <p:cNvPr id="82" name="Éclair 81">
            <a:extLst>
              <a:ext uri="{FF2B5EF4-FFF2-40B4-BE49-F238E27FC236}">
                <a16:creationId xmlns:a16="http://schemas.microsoft.com/office/drawing/2014/main" id="{47B7D960-0148-CCE5-CCE2-D798E506D7F4}"/>
              </a:ext>
            </a:extLst>
          </p:cNvPr>
          <p:cNvSpPr/>
          <p:nvPr/>
        </p:nvSpPr>
        <p:spPr>
          <a:xfrm rot="17302372">
            <a:off x="8441851" y="3724316"/>
            <a:ext cx="477689" cy="520159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Éclair 82">
            <a:extLst>
              <a:ext uri="{FF2B5EF4-FFF2-40B4-BE49-F238E27FC236}">
                <a16:creationId xmlns:a16="http://schemas.microsoft.com/office/drawing/2014/main" id="{27346584-F33F-BEFD-E714-7CE44F8C9CD1}"/>
              </a:ext>
            </a:extLst>
          </p:cNvPr>
          <p:cNvSpPr/>
          <p:nvPr/>
        </p:nvSpPr>
        <p:spPr>
          <a:xfrm rot="7805133" flipH="1">
            <a:off x="7838918" y="3415670"/>
            <a:ext cx="477689" cy="520159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67A4275A-CA7F-3513-81B7-16042835863E}"/>
              </a:ext>
            </a:extLst>
          </p:cNvPr>
          <p:cNvSpPr txBox="1"/>
          <p:nvPr/>
        </p:nvSpPr>
        <p:spPr>
          <a:xfrm>
            <a:off x="7685788" y="4066841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</a:t>
            </a:r>
          </a:p>
        </p:txBody>
      </p:sp>
    </p:spTree>
    <p:extLst>
      <p:ext uri="{BB962C8B-B14F-4D97-AF65-F5344CB8AC3E}">
        <p14:creationId xmlns:p14="http://schemas.microsoft.com/office/powerpoint/2010/main" val="160009799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181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 Nova</vt:lpstr>
      <vt:lpstr>Calibri</vt:lpstr>
      <vt:lpstr>Calibri Light</vt:lpstr>
      <vt:lpstr>Cambria Math</vt:lpstr>
      <vt:lpstr>Wingdings</vt:lpstr>
      <vt:lpstr>Rétrospective</vt:lpstr>
      <vt:lpstr>Control’X</vt:lpstr>
      <vt:lpstr>Présentation PowerPoint</vt:lpstr>
      <vt:lpstr>02 Chaîne fonctionnelle</vt:lpstr>
      <vt:lpstr>Chaine fonctionnelle du Control’X</vt:lpstr>
      <vt:lpstr>05 Résolution Cinématique</vt:lpstr>
      <vt:lpstr>Résolution cinématique</vt:lpstr>
      <vt:lpstr>09 Dimensionnement actionneur dynamique</vt:lpstr>
      <vt:lpstr>Modélisation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49</cp:revision>
  <dcterms:created xsi:type="dcterms:W3CDTF">2023-03-22T10:05:05Z</dcterms:created>
  <dcterms:modified xsi:type="dcterms:W3CDTF">2025-01-17T14:52:07Z</dcterms:modified>
</cp:coreProperties>
</file>