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EF7268"/>
    <a:srgbClr val="C3AED1"/>
    <a:srgbClr val="68348B"/>
    <a:srgbClr val="DFE3EB"/>
    <a:srgbClr val="00517A"/>
    <a:srgbClr val="08A559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28/06/2023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28/06/2023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28/06/2023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28/06/2023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28/06/2023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28/06/2023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28/06/2023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 de Rotation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F2F4DC1-8EA1-C967-ACDB-8B8835C2A512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3286D5-A2B1-83BE-5455-C933528D079C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1" name="Flèche : droite rayée 90">
                <a:extLst>
                  <a:ext uri="{FF2B5EF4-FFF2-40B4-BE49-F238E27FC236}">
                    <a16:creationId xmlns:a16="http://schemas.microsoft.com/office/drawing/2014/main" id="{2486FA3B-8B79-D8EC-A5E3-5E47AEE5472D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2" name="Image 91">
                <a:extLst>
                  <a:ext uri="{FF2B5EF4-FFF2-40B4-BE49-F238E27FC236}">
                    <a16:creationId xmlns:a16="http://schemas.microsoft.com/office/drawing/2014/main" id="{773D5493-FD01-EEBA-AC76-DBB4738A4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A4C883D4-4DD0-AC02-5F88-CBCFC87C9ACA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14E26ADD-F5E6-F833-D440-F617AD54F8E9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0" name="Image 89">
                <a:extLst>
                  <a:ext uri="{FF2B5EF4-FFF2-40B4-BE49-F238E27FC236}">
                    <a16:creationId xmlns:a16="http://schemas.microsoft.com/office/drawing/2014/main" id="{525AF2E3-A58C-0386-77FC-E50756903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A8B86FD-19B1-17E6-2D01-09B360CE8A43}"/>
              </a:ext>
            </a:extLst>
          </p:cNvPr>
          <p:cNvGrpSpPr/>
          <p:nvPr/>
        </p:nvGrpSpPr>
        <p:grpSpPr>
          <a:xfrm>
            <a:off x="6682382" y="4212662"/>
            <a:ext cx="693018" cy="242466"/>
            <a:chOff x="330445" y="1559561"/>
            <a:chExt cx="693018" cy="242466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6DB94E70-DEFE-4956-D31B-55A2AAC9AC3E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8" name="Flèche : droite rayée 97">
                <a:extLst>
                  <a:ext uri="{FF2B5EF4-FFF2-40B4-BE49-F238E27FC236}">
                    <a16:creationId xmlns:a16="http://schemas.microsoft.com/office/drawing/2014/main" id="{C054B956-D175-E452-CA57-F76F744B3F09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9" name="Image 98">
                <a:extLst>
                  <a:ext uri="{FF2B5EF4-FFF2-40B4-BE49-F238E27FC236}">
                    <a16:creationId xmlns:a16="http://schemas.microsoft.com/office/drawing/2014/main" id="{1688CE3A-82CA-A850-3799-C5F2E188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3B5F8AF9-D564-6EF3-347C-EE32140B023D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AE15749-E153-5691-11E2-4ED37C07FE7C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7" name="Image 96">
                <a:extLst>
                  <a:ext uri="{FF2B5EF4-FFF2-40B4-BE49-F238E27FC236}">
                    <a16:creationId xmlns:a16="http://schemas.microsoft.com/office/drawing/2014/main" id="{77F36AA5-6124-5829-9BB2-CEC8C11D5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4346335" y="2144980"/>
            <a:ext cx="1067620" cy="421656"/>
          </a:xfrm>
          <a:prstGeom prst="bentConnector3">
            <a:avLst>
              <a:gd name="adj1" fmla="val 3097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4387832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4" y="3055297"/>
            <a:ext cx="448938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2FA4F41E-9BBF-FBA7-EE3A-5DC3050D7AB3}"/>
              </a:ext>
            </a:extLst>
          </p:cNvPr>
          <p:cNvGrpSpPr/>
          <p:nvPr/>
        </p:nvGrpSpPr>
        <p:grpSpPr>
          <a:xfrm>
            <a:off x="6825959" y="4142138"/>
            <a:ext cx="363360" cy="199689"/>
            <a:chOff x="6993109" y="4439920"/>
            <a:chExt cx="363360" cy="199689"/>
          </a:xfrm>
        </p:grpSpPr>
        <p:sp>
          <p:nvSpPr>
            <p:cNvPr id="99" name="Flèche : droite rayée 98">
              <a:extLst>
                <a:ext uri="{FF2B5EF4-FFF2-40B4-BE49-F238E27FC236}">
                  <a16:creationId xmlns:a16="http://schemas.microsoft.com/office/drawing/2014/main" id="{CDB2B408-F306-9241-3E5A-F54126A4450A}"/>
                </a:ext>
              </a:extLst>
            </p:cNvPr>
            <p:cNvSpPr/>
            <p:nvPr/>
          </p:nvSpPr>
          <p:spPr>
            <a:xfrm>
              <a:off x="6993109" y="4439920"/>
              <a:ext cx="363360" cy="199689"/>
            </a:xfrm>
            <a:prstGeom prst="stripedRightArrow">
              <a:avLst>
                <a:gd name="adj1" fmla="val 57350"/>
                <a:gd name="adj2" fmla="val 50000"/>
              </a:avLst>
            </a:prstGeom>
            <a:solidFill>
              <a:srgbClr val="C3AED1"/>
            </a:solidFill>
            <a:ln>
              <a:solidFill>
                <a:srgbClr val="6834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3A9EF288-CF35-05B6-F2BB-A72791B4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789" y="4494852"/>
              <a:ext cx="256994" cy="89823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426873-B368-B17A-A840-25153DEB46D6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F0E185A5-A00D-EE3B-DCAF-ADE290DF3786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105" name="Flèche : droite rayée 104">
                <a:extLst>
                  <a:ext uri="{FF2B5EF4-FFF2-40B4-BE49-F238E27FC236}">
                    <a16:creationId xmlns:a16="http://schemas.microsoft.com/office/drawing/2014/main" id="{3079769B-0373-6C13-9642-9B78707AF05B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82631C99-976B-6FB2-1772-484919354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830235AD-BE87-4F0F-5BC2-A5E0ECE22C94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BD4A4C32-C6F6-2A4D-FD21-26BBAAF755DD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80D42552-B18E-0DB6-2EFB-4E50E6AF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28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23CCA7-F57D-5B18-C158-AE7A7EE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Résolution cinématique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F9BD3F-5D94-9F31-0D95-372A6A24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13AE2-CD88-947B-7A81-C200CFEA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8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F401F-21E8-E6CB-146D-ED46B060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267A91-EA78-02FB-007B-8D639F0B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597E4D1-4894-720A-A722-76E8E450D27C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737503E-623E-4C5A-82DC-7BB6C94F60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547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DEA9DFD-4E55-07F3-213F-DC852F4273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547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BA31FD6-915B-06A0-EC2D-03CF8028026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CAE08FD-B743-2CE8-7224-F281DF1E585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15C3BB0-B4F4-2200-BACD-F093694D92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3FC6C6D0-141D-B5B0-8297-70DA9EBD6600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BD1FC1-CEDB-3BEC-9C13-03D43B79E9C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C445C-9112-F736-6C64-32F0D2A9F74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547F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42044F6-627E-A588-3BEE-94A05046CD48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42044F6-627E-A588-3BEE-94A05046C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50AACF2-1C72-3DEF-1779-3BCD83C445A6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50AACF2-1C72-3DEF-1779-3BCD83C4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C720A2-9E99-D18B-004F-187199F2FD85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C720A2-9E99-D18B-004F-187199F2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573D01C-276A-989C-8961-19F79A2A26C5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573D01C-276A-989C-8961-19F79A2A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7151A2-551A-05C5-445D-B544B9165B3B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7151A2-551A-05C5-445D-B544B916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F4D728A-9646-06EE-62A0-58375971ACB1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F4D728A-9646-06EE-62A0-58375971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DE24122-C031-D031-9189-16826C7198B5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2321BA6-0CFB-88D1-F3D5-B75DA2B77DFF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B51A1CC-26A4-3BC2-D639-08D9F7860894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0B020E-E149-141F-9AE0-50EDBD37F615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0B020E-E149-141F-9AE0-50EDBD37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99DBA2-D7B6-0D2A-B87E-5F21F259A15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99DBA2-D7B6-0D2A-B87E-5F21F259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08870124-3D5A-C994-1EA3-6A9D28C3E5C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02B02A3-DEF2-8480-9824-258B9D626BCC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5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547F"/>
                </a:solidFill>
              </a:rPr>
              <a:t>1</a:t>
            </a:r>
            <a:endParaRPr lang="fr-FR" sz="1400" b="1" dirty="0">
              <a:solidFill>
                <a:srgbClr val="00547F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E4B36B6-12AA-1046-F2F5-4EF660C54FA0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2137E07-72D4-253A-D9E2-2A5DC2D63911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9CD405-302B-7F44-773D-D4F4F581C5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9686FF-0D75-9987-E453-F6776263C614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9686FF-0D75-9987-E453-F6776263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141949-B89C-FC56-B0ED-79CDD66888E5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141949-B89C-FC56-B0ED-79CDD668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20CFC53-95D7-D937-C9D5-038C1C1E6D5B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20CFC53-95D7-D937-C9D5-038C1C1E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>
            <a:extLst>
              <a:ext uri="{FF2B5EF4-FFF2-40B4-BE49-F238E27FC236}">
                <a16:creationId xmlns:a16="http://schemas.microsoft.com/office/drawing/2014/main" id="{7692D48F-3EBF-AE16-D396-5D54F6F09FC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EF7268"/>
                </a:solidFill>
              </a:rPr>
              <a:t>2</a:t>
            </a:r>
            <a:endParaRPr lang="fr-FR" sz="1400" b="1" dirty="0">
              <a:solidFill>
                <a:srgbClr val="EF7268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AC0486C-4A61-6335-67B5-3071D0E4F27E}"/>
              </a:ext>
            </a:extLst>
          </p:cNvPr>
          <p:cNvCxnSpPr>
            <a:cxnSpLocks/>
          </p:cNvCxnSpPr>
          <p:nvPr/>
        </p:nvCxnSpPr>
        <p:spPr>
          <a:xfrm rot="19800000">
            <a:off x="3606293" y="2522298"/>
            <a:ext cx="943354" cy="9480"/>
          </a:xfrm>
          <a:prstGeom prst="line">
            <a:avLst/>
          </a:prstGeom>
          <a:ln w="12700">
            <a:solidFill>
              <a:srgbClr val="00547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325EEAE-BF6E-2784-9DDC-EDF2C6E47879}"/>
              </a:ext>
            </a:extLst>
          </p:cNvPr>
          <p:cNvGrpSpPr/>
          <p:nvPr/>
        </p:nvGrpSpPr>
        <p:grpSpPr>
          <a:xfrm rot="19800000">
            <a:off x="2402519" y="3065982"/>
            <a:ext cx="847937" cy="162000"/>
            <a:chOff x="2402883" y="1240730"/>
            <a:chExt cx="847937" cy="16200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A70529-A1C8-E159-DCFA-141F37C5278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240700" y="1240732"/>
              <a:ext cx="0" cy="72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37939C-BD88-EB09-BBFB-47958AB6235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83" y="1243214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B14990D-45E4-E739-336D-E3B0BF6F6F3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83" y="1240730"/>
              <a:ext cx="0" cy="162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1836D76-A16C-3A91-699F-29042E105D93}"/>
              </a:ext>
            </a:extLst>
          </p:cNvPr>
          <p:cNvCxnSpPr>
            <a:cxnSpLocks/>
          </p:cNvCxnSpPr>
          <p:nvPr/>
        </p:nvCxnSpPr>
        <p:spPr>
          <a:xfrm rot="19800000" flipH="1">
            <a:off x="2666156" y="2973417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EDC5B11-36C9-F539-224E-E2B7CE4A9D15}"/>
              </a:ext>
            </a:extLst>
          </p:cNvPr>
          <p:cNvSpPr/>
          <p:nvPr/>
        </p:nvSpPr>
        <p:spPr>
          <a:xfrm rot="65633">
            <a:off x="3815825" y="2530953"/>
            <a:ext cx="180000" cy="180000"/>
          </a:xfrm>
          <a:prstGeom prst="ellipse">
            <a:avLst/>
          </a:prstGeom>
          <a:solidFill>
            <a:srgbClr val="EF7268"/>
          </a:solidFill>
          <a:ln w="28575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8E3BE3-EAB3-1B0F-D716-15E52217957D}"/>
              </a:ext>
            </a:extLst>
          </p:cNvPr>
          <p:cNvSpPr/>
          <p:nvPr/>
        </p:nvSpPr>
        <p:spPr>
          <a:xfrm rot="19800000">
            <a:off x="3056268" y="291770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D792590-3E77-2B67-87C2-3DD1A4ED380E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1B21A59-5771-7532-7B88-0A1DCBA15383}"/>
                  </a:ext>
                </a:extLst>
              </p:cNvPr>
              <p:cNvSpPr txBox="1"/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1B21A59-5771-7532-7B88-0A1DCBA15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199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129</Words>
  <Application>Microsoft Office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 Nova</vt:lpstr>
      <vt:lpstr>Calibri</vt:lpstr>
      <vt:lpstr>Calibri Light</vt:lpstr>
      <vt:lpstr>Cambria Math</vt:lpstr>
      <vt:lpstr>Rétrospective</vt:lpstr>
      <vt:lpstr>Présentation PowerPoint</vt:lpstr>
      <vt:lpstr>Mise en service du Bras Beta</vt:lpstr>
      <vt:lpstr>Présentation PowerPoint</vt:lpstr>
      <vt:lpstr>Chaine Fonctionnelle</vt:lpstr>
      <vt:lpstr>Axe de Rotation</vt:lpstr>
      <vt:lpstr>Axe de translation</vt:lpstr>
      <vt:lpstr>4 – Résolution cinématique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31</cp:revision>
  <dcterms:created xsi:type="dcterms:W3CDTF">2023-03-22T10:05:05Z</dcterms:created>
  <dcterms:modified xsi:type="dcterms:W3CDTF">2023-06-28T16:04:41Z</dcterms:modified>
</cp:coreProperties>
</file>