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44" y="-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25/06/2023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Lkj</a:t>
            </a:r>
            <a:r>
              <a:rPr lang="fr-FR" dirty="0"/>
              <a:t> 	</a:t>
            </a:r>
          </a:p>
          <a:p>
            <a:pPr lvl="1"/>
            <a:r>
              <a:rPr lang="fr-FR" dirty="0" err="1"/>
              <a:t>Lkj</a:t>
            </a:r>
            <a:endParaRPr lang="fr-FR" dirty="0"/>
          </a:p>
          <a:p>
            <a:pPr lvl="1"/>
            <a:r>
              <a:rPr lang="fr-FR" dirty="0" err="1"/>
              <a:t>Qcsdv</a:t>
            </a:r>
            <a:endParaRPr lang="fr-FR" dirty="0"/>
          </a:p>
          <a:p>
            <a:pPr lvl="1"/>
            <a:r>
              <a:rPr lang="fr-FR" dirty="0"/>
              <a:t>Cs:;m;</a:t>
            </a:r>
          </a:p>
          <a:p>
            <a:pPr lvl="2"/>
            <a:r>
              <a:rPr lang="fr-FR" dirty="0" err="1"/>
              <a:t>Mù;m</a:t>
            </a:r>
            <a:r>
              <a:rPr lang="fr-FR" dirty="0"/>
              <a:t>;</a:t>
            </a:r>
          </a:p>
          <a:p>
            <a:pPr lvl="2"/>
            <a:r>
              <a:rPr lang="fr-FR" dirty="0" err="1"/>
              <a:t>Ùm;ùm</a:t>
            </a:r>
            <a:endParaRPr lang="fr-FR" dirty="0"/>
          </a:p>
          <a:p>
            <a:pPr lvl="2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Chaine fonctionnelle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00" t="-5517" b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859876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Info de position issue du pilote moteur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 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Camera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Accéléromètre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1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pas à pas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Parallélogramme indéformables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>
            <a:extLst>
              <a:ext uri="{FF2B5EF4-FFF2-40B4-BE49-F238E27FC236}">
                <a16:creationId xmlns:a16="http://schemas.microsoft.com/office/drawing/2014/main" id="{16A8AD74-A603-AD54-1D93-18C13D94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84" y="3835596"/>
            <a:ext cx="288000" cy="100660"/>
          </a:xfrm>
          <a:prstGeom prst="rect">
            <a:avLst/>
          </a:prstGeom>
        </p:spPr>
      </p:pic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en mouvement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à l’arrêt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89" y="3958363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810280" y="1780222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31DA6A4-FC36-37BB-DD67-889B787CE436}"/>
              </a:ext>
            </a:extLst>
          </p:cNvPr>
          <p:cNvGrpSpPr/>
          <p:nvPr/>
        </p:nvGrpSpPr>
        <p:grpSpPr>
          <a:xfrm>
            <a:off x="8750745" y="3878395"/>
            <a:ext cx="288000" cy="288000"/>
            <a:chOff x="5404964" y="4396133"/>
            <a:chExt cx="1800000" cy="180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B23EFC2-53E7-FF97-9D84-20FD6FA31F4A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7" name="Image 106">
              <a:extLst>
                <a:ext uri="{FF2B5EF4-FFF2-40B4-BE49-F238E27FC236}">
                  <a16:creationId xmlns:a16="http://schemas.microsoft.com/office/drawing/2014/main" id="{C61D1169-B2D8-2A3E-5B42-0FC2EAC1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461781" y="4858776"/>
            <a:ext cx="6954225" cy="770947"/>
            <a:chOff x="1363795" y="4921533"/>
            <a:chExt cx="6954225" cy="77094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770947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Tous les autres capteurs sont à but pédagogique</a:t>
              </a:r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053530"/>
              <a:ext cx="288000" cy="288000"/>
              <a:chOff x="262758" y="18846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18846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3558" y="1985474"/>
                <a:ext cx="518400" cy="518400"/>
              </a:xfrm>
              <a:prstGeom prst="rect">
                <a:avLst/>
              </a:prstGeom>
            </p:spPr>
          </p:pic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CDF59BC-42DC-DD41-E34E-EC7B75083584}"/>
              </a:ext>
            </a:extLst>
          </p:cNvPr>
          <p:cNvGrpSpPr/>
          <p:nvPr/>
        </p:nvGrpSpPr>
        <p:grpSpPr>
          <a:xfrm>
            <a:off x="5906707" y="3772483"/>
            <a:ext cx="360000" cy="360000"/>
            <a:chOff x="3860760" y="1901279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6B0394B1-1632-6B29-6963-92BFE6D0DFC6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A5B85197-F869-89C0-B588-DF9B0AB6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C37448ED-B1B8-F1BB-24B8-35C8774FD58E}"/>
              </a:ext>
            </a:extLst>
          </p:cNvPr>
          <p:cNvGrpSpPr/>
          <p:nvPr/>
        </p:nvGrpSpPr>
        <p:grpSpPr>
          <a:xfrm>
            <a:off x="8333456" y="3750042"/>
            <a:ext cx="360000" cy="360000"/>
            <a:chOff x="3533664" y="4396133"/>
            <a:chExt cx="1800000" cy="1800000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D02DCB71-A1A5-A680-8ADE-2B15DC7B03FD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E8BA0F34-A665-1C51-9583-4F502F07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E55F3AFE-1A84-6740-3805-9C8EC7B9125C}"/>
              </a:ext>
            </a:extLst>
          </p:cNvPr>
          <p:cNvGrpSpPr/>
          <p:nvPr/>
        </p:nvGrpSpPr>
        <p:grpSpPr>
          <a:xfrm>
            <a:off x="7616680" y="3750042"/>
            <a:ext cx="360000" cy="360000"/>
            <a:chOff x="6192322" y="2195517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E2965FF-928C-E39B-4210-C99288C7F448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006F33AE-825F-0D7E-E36C-D0A1C34D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D06A32A6-C63E-58CE-DCA1-07EA891DA9D7}"/>
              </a:ext>
            </a:extLst>
          </p:cNvPr>
          <p:cNvGrpSpPr/>
          <p:nvPr/>
        </p:nvGrpSpPr>
        <p:grpSpPr>
          <a:xfrm>
            <a:off x="2029993" y="1780222"/>
            <a:ext cx="360000" cy="360000"/>
            <a:chOff x="10216711" y="4835236"/>
            <a:chExt cx="1800000" cy="1800000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6DCFB929-90D4-CBEA-1530-9D132B0A4ACA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2F81BE4E-954B-2631-2541-B385CCA6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1F7FDC7-7975-E851-D653-543945A81A70}"/>
              </a:ext>
            </a:extLst>
          </p:cNvPr>
          <p:cNvGrpSpPr/>
          <p:nvPr/>
        </p:nvGrpSpPr>
        <p:grpSpPr>
          <a:xfrm>
            <a:off x="1623422" y="1780222"/>
            <a:ext cx="360000" cy="360000"/>
            <a:chOff x="7467428" y="267756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4A32B8F-E7BD-F58A-DCD1-D23AD528CD80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4913C011-044B-4F17-4976-2A5D4D10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05AD0AAD-BA57-A328-1C1A-FA8CC814DA79}"/>
              </a:ext>
            </a:extLst>
          </p:cNvPr>
          <p:cNvGrpSpPr/>
          <p:nvPr/>
        </p:nvGrpSpPr>
        <p:grpSpPr>
          <a:xfrm>
            <a:off x="2436565" y="1780222"/>
            <a:ext cx="360000" cy="360000"/>
            <a:chOff x="8493814" y="3375317"/>
            <a:chExt cx="1800000" cy="1800000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597B9C0-BD7D-805D-F2A4-0E0749172DC9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50E41E25-A595-736E-C376-396BA4358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286C7EB-E60B-D281-2206-B28BF2BD081C}"/>
              </a:ext>
            </a:extLst>
          </p:cNvPr>
          <p:cNvGrpSpPr/>
          <p:nvPr/>
        </p:nvGrpSpPr>
        <p:grpSpPr>
          <a:xfrm>
            <a:off x="10351620" y="3300079"/>
            <a:ext cx="360000" cy="360000"/>
            <a:chOff x="10216711" y="4835236"/>
            <a:chExt cx="1800000" cy="180000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CC77FAC8-C766-3626-01E3-C38435F6A77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C68D4194-6743-0F93-7BC1-19FE31DF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67289F2D-1F2E-652F-9323-598374868352}"/>
              </a:ext>
            </a:extLst>
          </p:cNvPr>
          <p:cNvGrpSpPr/>
          <p:nvPr/>
        </p:nvGrpSpPr>
        <p:grpSpPr>
          <a:xfrm>
            <a:off x="9945049" y="3300079"/>
            <a:ext cx="360000" cy="360000"/>
            <a:chOff x="7467428" y="2677562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8F9EECD-5AA4-0E2C-A765-5051CEA0D745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B2735AE2-03E5-0CB9-0BB7-7340D8EF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de la tête chauffante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53600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Thermistance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40001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2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Résistance chauffante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57480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Bloc aluminium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chaude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froide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89" y="3958363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6954225" cy="458305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>
              <a:lnSpc>
                <a:spcPct val="150000"/>
              </a:lnSpc>
            </a:pPr>
            <a:r>
              <a:rPr lang="fr-FR" sz="1400" dirty="0">
                <a:solidFill>
                  <a:srgbClr val="00547F"/>
                </a:solidFill>
              </a:rPr>
              <a:t>La thermistance permet d’assurer la régulation en température de la buse.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C15EA9-4198-B8DB-57C0-6420E633048A}"/>
              </a:ext>
            </a:extLst>
          </p:cNvPr>
          <p:cNvGrpSpPr/>
          <p:nvPr/>
        </p:nvGrpSpPr>
        <p:grpSpPr>
          <a:xfrm>
            <a:off x="1596905" y="1770769"/>
            <a:ext cx="360000" cy="360000"/>
            <a:chOff x="2661375" y="133118"/>
            <a:chExt cx="720000" cy="7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3B975CA-E54E-5439-8DF8-5442D2D5A07F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AFF08F4-9A3F-379B-CD37-F985E557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9B3D931-CBC7-898B-6B71-7D90A7C401F3}"/>
              </a:ext>
            </a:extLst>
          </p:cNvPr>
          <p:cNvGrpSpPr/>
          <p:nvPr/>
        </p:nvGrpSpPr>
        <p:grpSpPr>
          <a:xfrm>
            <a:off x="5916000" y="3726883"/>
            <a:ext cx="360000" cy="360000"/>
            <a:chOff x="10288921" y="4962102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8E53805-9DF8-5BF6-6CF5-D053CEE86D2B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144BCC3-5BCE-084B-31A4-3A8EABEB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2746A10-06E0-18F6-D798-E5BC7D6AD5C8}"/>
              </a:ext>
            </a:extLst>
          </p:cNvPr>
          <p:cNvGrpSpPr/>
          <p:nvPr/>
        </p:nvGrpSpPr>
        <p:grpSpPr>
          <a:xfrm>
            <a:off x="8692885" y="3904432"/>
            <a:ext cx="288000" cy="288000"/>
            <a:chOff x="2661375" y="133118"/>
            <a:chExt cx="720000" cy="72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C7478A4-4970-1DA6-C997-09D1B55018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6E57C66C-0DED-F402-B8A0-B5053FD9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D16C93A5-CA91-D497-642B-B8498520FA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8537" y="3223934"/>
            <a:ext cx="163132" cy="3362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647385B-A0EE-BA81-AD81-EEACDDA2DF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9737" y="3217594"/>
            <a:ext cx="163132" cy="336286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795310B0-31AE-7004-0D4E-EA3F185CB336}"/>
              </a:ext>
            </a:extLst>
          </p:cNvPr>
          <p:cNvGrpSpPr/>
          <p:nvPr/>
        </p:nvGrpSpPr>
        <p:grpSpPr>
          <a:xfrm>
            <a:off x="607138" y="4990346"/>
            <a:ext cx="288000" cy="288000"/>
            <a:chOff x="2661375" y="133118"/>
            <a:chExt cx="720000" cy="72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BB02F96-5624-EA0E-3E22-E9CC1CDD77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816A5883-1569-0957-EDCC-51E4B11AD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/>
              <p:nvPr/>
            </p:nvSpPr>
            <p:spPr>
              <a:xfrm>
                <a:off x="4434842" y="3600513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24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2" y="3600513"/>
                <a:ext cx="1161960" cy="276999"/>
              </a:xfrm>
              <a:prstGeom prst="rect">
                <a:avLst/>
              </a:prstGeom>
              <a:blipFill>
                <a:blip r:embed="rId1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58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142C0F-762F-F7C3-85B0-162AF0F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 – Résolution cinématique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718FE7-7CCF-D195-D629-A4D1524A3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769BE-B647-6111-6B3E-950C44C2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835DD3-0426-7197-5D88-2611F621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7" y="1284515"/>
            <a:ext cx="2589968" cy="4555268"/>
          </a:xfrm>
          <a:prstGeom prst="rect">
            <a:avLst/>
          </a:prstGeo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8C2AFE0-CFD2-B8AA-03EF-E3B9DDCE4E57}"/>
              </a:ext>
            </a:extLst>
          </p:cNvPr>
          <p:cNvSpPr/>
          <p:nvPr/>
        </p:nvSpPr>
        <p:spPr>
          <a:xfrm rot="10800000">
            <a:off x="3595941" y="4071256"/>
            <a:ext cx="1890458" cy="1518887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58AF4C3-0E32-9AB0-3EF7-2B4D505027C9}"/>
              </a:ext>
            </a:extLst>
          </p:cNvPr>
          <p:cNvCxnSpPr>
            <a:cxnSpLocks/>
          </p:cNvCxnSpPr>
          <p:nvPr/>
        </p:nvCxnSpPr>
        <p:spPr>
          <a:xfrm flipV="1">
            <a:off x="4541169" y="3682853"/>
            <a:ext cx="0" cy="190729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823A83C-FCA8-5D03-0E40-E9F1F4E7846E}"/>
              </a:ext>
            </a:extLst>
          </p:cNvPr>
          <p:cNvCxnSpPr>
            <a:cxnSpLocks/>
          </p:cNvCxnSpPr>
          <p:nvPr/>
        </p:nvCxnSpPr>
        <p:spPr>
          <a:xfrm>
            <a:off x="4541168" y="4890901"/>
            <a:ext cx="1064974" cy="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9D3902B-3B75-3936-A216-2ED2F5B7A3D4}"/>
              </a:ext>
            </a:extLst>
          </p:cNvPr>
          <p:cNvCxnSpPr>
            <a:cxnSpLocks/>
          </p:cNvCxnSpPr>
          <p:nvPr/>
        </p:nvCxnSpPr>
        <p:spPr>
          <a:xfrm rot="1800000">
            <a:off x="4469829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8616EC2-CEF1-9384-CFA8-916E95983FE1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3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/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blipFill>
                <a:blip r:embed="rId3"/>
                <a:stretch>
                  <a:fillRect l="-17308" r="-384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/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blipFill>
                <a:blip r:embed="rId4"/>
                <a:stretch>
                  <a:fillRect l="-20408" r="-10204" b="-20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/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blipFill>
                <a:blip r:embed="rId5"/>
                <a:stretch>
                  <a:fillRect l="-19231" r="-11538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/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/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blipFill>
                <a:blip r:embed="rId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/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blipFill>
                <a:blip r:embed="rId8"/>
                <a:stretch>
                  <a:fillRect l="-12245" r="-2041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Hexagone 24">
            <a:extLst>
              <a:ext uri="{FF2B5EF4-FFF2-40B4-BE49-F238E27FC236}">
                <a16:creationId xmlns:a16="http://schemas.microsoft.com/office/drawing/2014/main" id="{D3EAAB81-6579-D7E3-9FD7-B7062B7CB1AD}"/>
              </a:ext>
            </a:extLst>
          </p:cNvPr>
          <p:cNvSpPr/>
          <p:nvPr/>
        </p:nvSpPr>
        <p:spPr>
          <a:xfrm>
            <a:off x="4032745" y="2010257"/>
            <a:ext cx="1016846" cy="876592"/>
          </a:xfrm>
          <a:prstGeom prst="hexagon">
            <a:avLst>
              <a:gd name="adj" fmla="val 30795"/>
              <a:gd name="vf" fmla="val 11547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/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blipFill>
                <a:blip r:embed="rId9"/>
                <a:stretch>
                  <a:fillRect l="-15094" r="-75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EB70EC4-9FE3-43AB-8AE3-0826FDB223FE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4" y="2714796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4BF4F76-8B74-03AA-B2C7-0D34D9E7094D}"/>
              </a:ext>
            </a:extLst>
          </p:cNvPr>
          <p:cNvCxnSpPr>
            <a:cxnSpLocks/>
          </p:cNvCxnSpPr>
          <p:nvPr/>
        </p:nvCxnSpPr>
        <p:spPr>
          <a:xfrm rot="1800000">
            <a:off x="4481299" y="2714797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/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blipFill>
                <a:blip r:embed="rId10"/>
                <a:stretch>
                  <a:fillRect l="-18000" r="-4000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/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blipFill>
                <a:blip r:embed="rId11"/>
                <a:stretch>
                  <a:fillRect l="-23810" r="-1666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3475" y="981887"/>
                <a:ext cx="5930730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On pose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475" y="981887"/>
                <a:ext cx="5930730" cy="5253339"/>
              </a:xfrm>
              <a:prstGeom prst="rect">
                <a:avLst/>
              </a:prstGeom>
              <a:blipFill>
                <a:blip r:embed="rId12"/>
                <a:stretch>
                  <a:fillRect l="-2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/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blipFill>
                <a:blip r:embed="rId13"/>
                <a:stretch>
                  <a:fillRect l="-12245" r="-4082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44CCA41D-F8EB-8403-CC9F-427DA1CE798E}"/>
              </a:ext>
            </a:extLst>
          </p:cNvPr>
          <p:cNvGrpSpPr/>
          <p:nvPr/>
        </p:nvGrpSpPr>
        <p:grpSpPr>
          <a:xfrm>
            <a:off x="10419453" y="911202"/>
            <a:ext cx="1080000" cy="1080000"/>
            <a:chOff x="10419453" y="930257"/>
            <a:chExt cx="1080000" cy="1080000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D88F9AA-D13E-1FDC-DB36-ABB961B5AA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E1B320-D0D5-756B-6DA7-99F1392007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4CF8A92-56FA-0227-B50F-2BB517218B16}"/>
              </a:ext>
            </a:extLst>
          </p:cNvPr>
          <p:cNvGrpSpPr/>
          <p:nvPr/>
        </p:nvGrpSpPr>
        <p:grpSpPr>
          <a:xfrm rot="20700000">
            <a:off x="10260670" y="793015"/>
            <a:ext cx="1080000" cy="1080000"/>
            <a:chOff x="10419453" y="930257"/>
            <a:chExt cx="1080000" cy="10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748367-1124-1185-297D-7CA749B8F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677663AF-D986-8380-8F28-5681EF609B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B09D5095-1D07-4DDC-E680-D0534779DCC0}"/>
              </a:ext>
            </a:extLst>
          </p:cNvPr>
          <p:cNvSpPr/>
          <p:nvPr/>
        </p:nvSpPr>
        <p:spPr>
          <a:xfrm>
            <a:off x="10346522" y="191920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AFE6E92-9BE6-3A31-FC40-3FC8E01DC9AB}"/>
              </a:ext>
            </a:extLst>
          </p:cNvPr>
          <p:cNvSpPr/>
          <p:nvPr/>
        </p:nvSpPr>
        <p:spPr>
          <a:xfrm>
            <a:off x="10391522" y="1965606"/>
            <a:ext cx="54000" cy="5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/>
              <p:nvPr/>
            </p:nvSpPr>
            <p:spPr>
              <a:xfrm>
                <a:off x="11486695" y="183885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695" y="1838852"/>
                <a:ext cx="281423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/>
              <p:nvPr/>
            </p:nvSpPr>
            <p:spPr>
              <a:xfrm>
                <a:off x="10490522" y="84338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522" y="843387"/>
                <a:ext cx="283091" cy="276999"/>
              </a:xfrm>
              <a:prstGeom prst="rect">
                <a:avLst/>
              </a:prstGeom>
              <a:blipFill>
                <a:blip r:embed="rId15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/>
              <p:nvPr/>
            </p:nvSpPr>
            <p:spPr>
              <a:xfrm>
                <a:off x="11467203" y="1499529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203" y="1499529"/>
                <a:ext cx="300915" cy="276999"/>
              </a:xfrm>
              <a:prstGeom prst="rect">
                <a:avLst/>
              </a:prstGeom>
              <a:blipFill>
                <a:blip r:embed="rId16"/>
                <a:stretch>
                  <a:fillRect l="-12245" r="-40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019B9CB4-96F4-F309-13E5-B8F08E378CE2}"/>
              </a:ext>
            </a:extLst>
          </p:cNvPr>
          <p:cNvSpPr/>
          <p:nvPr/>
        </p:nvSpPr>
        <p:spPr>
          <a:xfrm flipV="1">
            <a:off x="9556790" y="1141753"/>
            <a:ext cx="1714460" cy="1714454"/>
          </a:xfrm>
          <a:prstGeom prst="arc">
            <a:avLst>
              <a:gd name="adj1" fmla="val 56779"/>
              <a:gd name="adj2" fmla="val 889274"/>
            </a:avLst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/>
              <p:nvPr/>
            </p:nvSpPr>
            <p:spPr>
              <a:xfrm>
                <a:off x="11127674" y="1489466"/>
                <a:ext cx="1529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674" y="1489466"/>
                <a:ext cx="152927" cy="215444"/>
              </a:xfrm>
              <a:prstGeom prst="rect">
                <a:avLst/>
              </a:prstGeom>
              <a:blipFill>
                <a:blip r:embed="rId17"/>
                <a:stretch>
                  <a:fillRect l="-16000" r="-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0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088D5-809B-3046-EDF2-4E5B3A14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dirty="0"/>
                  <a:t>La fermeture géométrique permet d’écrire que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−ℓ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−ℓ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  <a:blipFill>
                <a:blip r:embed="rId2"/>
                <a:stretch>
                  <a:fillRect l="-714" t="-12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B8D477-ACA8-D775-FBA6-5C7CB5F8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15" y="981887"/>
            <a:ext cx="1774090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34CA-7872-F0F7-E840-EB003B2D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On a vu que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=−150°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1" t="-2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76659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434</Words>
  <Application>Microsoft Office PowerPoint</Application>
  <PresentationFormat>Grand écran</PresentationFormat>
  <Paragraphs>101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Présentation PowerPoint</vt:lpstr>
      <vt:lpstr>02 Chaîne fonctionnelle</vt:lpstr>
      <vt:lpstr>Chaine fonctionnelle de l’axe Z_γ</vt:lpstr>
      <vt:lpstr>Chaine fonctionnelle de la tête chauffante</vt:lpstr>
      <vt:lpstr>04 – Résolution cinématique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39</cp:revision>
  <dcterms:created xsi:type="dcterms:W3CDTF">2023-03-22T10:05:05Z</dcterms:created>
  <dcterms:modified xsi:type="dcterms:W3CDTF">2023-06-25T21:37:20Z</dcterms:modified>
</cp:coreProperties>
</file>