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NULL"/><Relationship Id="rId18" Type="http://schemas.openxmlformats.org/officeDocument/2006/relationships/image" Target="../media/image2.png"/><Relationship Id="rId3" Type="http://schemas.openxmlformats.org/officeDocument/2006/relationships/image" Target="../media/image6.png"/><Relationship Id="rId21" Type="http://schemas.openxmlformats.org/officeDocument/2006/relationships/image" Target="../media/image36.png"/><Relationship Id="rId7" Type="http://schemas.openxmlformats.org/officeDocument/2006/relationships/image" Target="../media/image10.png"/><Relationship Id="rId12" Type="http://schemas.openxmlformats.org/officeDocument/2006/relationships/image" Target="NULL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NULL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3" Type="http://schemas.openxmlformats.org/officeDocument/2006/relationships/image" Target="../media/image6.png"/><Relationship Id="rId12" Type="http://schemas.openxmlformats.org/officeDocument/2006/relationships/image" Target="../media/image33.png"/><Relationship Id="rId17" Type="http://schemas.openxmlformats.org/officeDocument/2006/relationships/image" Target="../media/image46.png"/><Relationship Id="rId2" Type="http://schemas.openxmlformats.org/officeDocument/2006/relationships/image" Target="../media/image4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49.png"/><Relationship Id="rId10" Type="http://schemas.openxmlformats.org/officeDocument/2006/relationships/image" Target="../media/image220.png"/><Relationship Id="rId4" Type="http://schemas.openxmlformats.org/officeDocument/2006/relationships/image" Target="../media/image7.png"/><Relationship Id="rId9" Type="http://schemas.openxmlformats.org/officeDocument/2006/relationships/image" Target="../media/image92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23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50.png"/><Relationship Id="rId10" Type="http://schemas.openxmlformats.org/officeDocument/2006/relationships/image" Target="../media/image13.png"/><Relationship Id="rId19" Type="http://schemas.openxmlformats.org/officeDocument/2006/relationships/image" Target="../media/image30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27.png"/><Relationship Id="rId3" Type="http://schemas.openxmlformats.org/officeDocument/2006/relationships/image" Target="../media/image6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24" Type="http://schemas.openxmlformats.org/officeDocument/2006/relationships/image" Target="../media/image39.jpeg"/><Relationship Id="rId5" Type="http://schemas.openxmlformats.org/officeDocument/2006/relationships/image" Target="../media/image8.png"/><Relationship Id="rId15" Type="http://schemas.openxmlformats.org/officeDocument/2006/relationships/image" Target="../media/image141.png"/><Relationship Id="rId23" Type="http://schemas.openxmlformats.org/officeDocument/2006/relationships/image" Target="../media/image38.png"/><Relationship Id="rId10" Type="http://schemas.openxmlformats.org/officeDocument/2006/relationships/image" Target="../media/image80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91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90.png"/><Relationship Id="rId19" Type="http://schemas.openxmlformats.org/officeDocument/2006/relationships/image" Target="../media/image380.png"/><Relationship Id="rId4" Type="http://schemas.openxmlformats.org/officeDocument/2006/relationships/image" Target="../media/image7.png"/><Relationship Id="rId9" Type="http://schemas.openxmlformats.org/officeDocument/2006/relationships/image" Target="../media/image90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66" y="4693198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20"/>
            <a:ext cx="0" cy="297991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482898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686115" y="4631879"/>
            <a:ext cx="0" cy="25185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588922" y="4419787"/>
            <a:ext cx="213978" cy="213978"/>
            <a:chOff x="5404964" y="4396133"/>
            <a:chExt cx="1800000" cy="1800000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93" name="Image 92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297" y="3468253"/>
            <a:ext cx="216000" cy="216000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6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7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pic>
        <p:nvPicPr>
          <p:cNvPr id="91" name="Image 90"/>
          <p:cNvPicPr/>
          <p:nvPr/>
        </p:nvPicPr>
        <p:blipFill>
          <a:blip r:embed="rId18"/>
          <a:stretch>
            <a:fillRect/>
          </a:stretch>
        </p:blipFill>
        <p:spPr>
          <a:xfrm>
            <a:off x="11086641" y="92184"/>
            <a:ext cx="854710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à câbles RC4</a:t>
            </a: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B498997-806C-6284-C427-2C6CD67C73E8}"/>
              </a:ext>
            </a:extLst>
          </p:cNvPr>
          <p:cNvGrpSpPr/>
          <p:nvPr/>
        </p:nvGrpSpPr>
        <p:grpSpPr>
          <a:xfrm>
            <a:off x="170158" y="1199142"/>
            <a:ext cx="11238675" cy="3962440"/>
            <a:chOff x="170158" y="1313442"/>
            <a:chExt cx="11238675" cy="396244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7822C3A-6752-03D9-8DF8-C9BF49763BD8}"/>
                </a:ext>
              </a:extLst>
            </p:cNvPr>
            <p:cNvSpPr/>
            <p:nvPr/>
          </p:nvSpPr>
          <p:spPr>
            <a:xfrm>
              <a:off x="1056905" y="144467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EC70D79-FF53-E1E6-8F5D-7DB4552BDEB8}"/>
                </a:ext>
              </a:extLst>
            </p:cNvPr>
            <p:cNvSpPr/>
            <p:nvPr/>
          </p:nvSpPr>
          <p:spPr>
            <a:xfrm>
              <a:off x="1056905" y="2219824"/>
              <a:ext cx="1440000" cy="72000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Détecteur fin de course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de courant moteur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Codeur incrémental 8192 impulsions par tour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d’effort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92C39D7-C7C7-3458-7E55-FC4FCBD955B0}"/>
                </a:ext>
              </a:extLst>
            </p:cNvPr>
            <p:cNvSpPr/>
            <p:nvPr/>
          </p:nvSpPr>
          <p:spPr>
            <a:xfrm>
              <a:off x="3229319" y="144314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73C37F-4A2D-AB41-B3A3-7332F9A357A2}"/>
                </a:ext>
              </a:extLst>
            </p:cNvPr>
            <p:cNvSpPr/>
            <p:nvPr/>
          </p:nvSpPr>
          <p:spPr>
            <a:xfrm>
              <a:off x="3218894" y="2236003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BE8DB55-CD2C-9609-869B-BFB5FBA5A6D3}"/>
                </a:ext>
              </a:extLst>
            </p:cNvPr>
            <p:cNvSpPr/>
            <p:nvPr/>
          </p:nvSpPr>
          <p:spPr>
            <a:xfrm>
              <a:off x="5389319" y="1420801"/>
              <a:ext cx="1440000" cy="576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7C50B13-9945-267C-9C0F-3901C1922B55}"/>
                </a:ext>
              </a:extLst>
            </p:cNvPr>
            <p:cNvSpPr/>
            <p:nvPr/>
          </p:nvSpPr>
          <p:spPr>
            <a:xfrm>
              <a:off x="5389319" y="2214770"/>
              <a:ext cx="1406281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08A559"/>
                  </a:solidFill>
                  <a:latin typeface="Arial Nova" panose="020B0504020202020204" pitchFamily="34" charset="0"/>
                </a:rPr>
                <a:t>Tranceiver</a:t>
              </a:r>
              <a:endParaRPr lang="fr-FR" sz="1200" dirty="0">
                <a:solidFill>
                  <a:srgbClr val="08A559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Liaison USB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CFBB7BE-C306-859A-CF41-F04DD9BC455C}"/>
                </a:ext>
              </a:extLst>
            </p:cNvPr>
            <p:cNvSpPr/>
            <p:nvPr/>
          </p:nvSpPr>
          <p:spPr>
            <a:xfrm>
              <a:off x="1056905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364B3FD-91A8-1B5F-5FD3-55E164E3B9AE}"/>
                </a:ext>
              </a:extLst>
            </p:cNvPr>
            <p:cNvSpPr/>
            <p:nvPr/>
          </p:nvSpPr>
          <p:spPr>
            <a:xfrm>
              <a:off x="1056905" y="4132287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6A2B729-7EE6-8CA6-72B2-5A16AA5A785A}"/>
                </a:ext>
              </a:extLst>
            </p:cNvPr>
            <p:cNvSpPr/>
            <p:nvPr/>
          </p:nvSpPr>
          <p:spPr>
            <a:xfrm>
              <a:off x="3218894" y="3432769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3841B1B6-C546-170C-78BF-906D65F5DAA8}"/>
                </a:ext>
              </a:extLst>
            </p:cNvPr>
            <p:cNvSpPr/>
            <p:nvPr/>
          </p:nvSpPr>
          <p:spPr>
            <a:xfrm>
              <a:off x="322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Hacheur</a:t>
              </a:r>
            </a:p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 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CC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09748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 (18)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Tambour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Poulie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282EFC0-8E54-A4E0-6953-44E98A7B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826" y="1498649"/>
              <a:ext cx="434918" cy="15201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E599621-6A35-D218-9184-0073520A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05" y="172275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5CB3708-D27C-9C0F-920D-E2174EF1D3C1}"/>
                </a:ext>
              </a:extLst>
            </p:cNvPr>
            <p:cNvCxnSpPr/>
            <p:nvPr/>
          </p:nvCxnSpPr>
          <p:spPr>
            <a:xfrm flipV="1">
              <a:off x="4669319" y="170880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B85577F-75F2-AC91-9B29-7674830D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894" y="1313442"/>
              <a:ext cx="360000" cy="360000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D3E9C84-1558-D9D2-B9AE-51FFDFD2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319" y="3705996"/>
              <a:ext cx="720000" cy="1536"/>
            </a:xfrm>
            <a:prstGeom prst="straightConnector1">
              <a:avLst/>
            </a:prstGeom>
            <a:ln w="25400" cap="rnd">
              <a:solidFill>
                <a:srgbClr val="FDAD5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A18018-C728-6B01-3037-0421AF781FBB}"/>
                </a:ext>
              </a:extLst>
            </p:cNvPr>
            <p:cNvGrpSpPr/>
            <p:nvPr/>
          </p:nvGrpSpPr>
          <p:grpSpPr>
            <a:xfrm>
              <a:off x="1596905" y="3874910"/>
              <a:ext cx="360000" cy="360000"/>
              <a:chOff x="4197400" y="3547713"/>
              <a:chExt cx="1800000" cy="180000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F615AC5-8CF6-FF34-1EF7-5C5D2FE5B9E8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D99F6707-A222-D5E1-C4A9-E878E9F04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35145E60-25D8-7A86-65AE-7F3729EC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44" y="3561065"/>
              <a:ext cx="360000" cy="360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C7DD139-EB5F-1D13-171E-251FB77C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905" y="3288253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C6DF14C-2036-7CE5-3981-073062ECDD3C}"/>
                </a:ext>
              </a:extLst>
            </p:cNvPr>
            <p:cNvGrpSpPr/>
            <p:nvPr/>
          </p:nvGrpSpPr>
          <p:grpSpPr>
            <a:xfrm>
              <a:off x="3769319" y="3882769"/>
              <a:ext cx="360000" cy="360000"/>
              <a:chOff x="6955958" y="3325976"/>
              <a:chExt cx="1800000" cy="180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5EAC513-94E2-F52A-9867-50C074B61EC3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A6F00602-AFC2-FCB3-3F88-7A5AD5508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5ED782F-FA84-9BC0-D63A-077AE7097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693164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894" y="3288253"/>
              <a:ext cx="360000" cy="36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8878E5-16C6-2FDF-B910-1E65274FEC1D}"/>
                </a:ext>
              </a:extLst>
            </p:cNvPr>
            <p:cNvGrpSpPr/>
            <p:nvPr/>
          </p:nvGrpSpPr>
          <p:grpSpPr>
            <a:xfrm>
              <a:off x="5910458" y="3883180"/>
              <a:ext cx="360000" cy="360000"/>
              <a:chOff x="5775745" y="3144183"/>
              <a:chExt cx="1800000" cy="180000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113ED22-0889-C0BD-2F28-7410DE8E0143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072050-3C9E-11DC-ED47-2342075E8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18DC0DD-A0D9-123C-B18D-07152DCB18C1}"/>
                </a:ext>
              </a:extLst>
            </p:cNvPr>
            <p:cNvGrpSpPr/>
            <p:nvPr/>
          </p:nvGrpSpPr>
          <p:grpSpPr>
            <a:xfrm>
              <a:off x="7706729" y="3877009"/>
              <a:ext cx="360000" cy="360000"/>
              <a:chOff x="5447928" y="2816932"/>
              <a:chExt cx="1800000" cy="1800000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64A62AB-5AFF-D5A7-6EF3-751BD61D55AB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5588C4E4-79A2-5961-E133-9605335E8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C5943AA-979A-103D-FC4E-264A925A4FF0}"/>
                </a:ext>
              </a:extLst>
            </p:cNvPr>
            <p:cNvCxnSpPr>
              <a:cxnSpLocks/>
              <a:stCxn id="10" idx="3"/>
              <a:endCxn id="45" idx="3"/>
            </p:cNvCxnSpPr>
            <p:nvPr/>
          </p:nvCxnSpPr>
          <p:spPr>
            <a:xfrm flipH="1">
              <a:off x="6795600" y="1708801"/>
              <a:ext cx="33719" cy="1346496"/>
            </a:xfrm>
            <a:prstGeom prst="bentConnector3">
              <a:avLst>
                <a:gd name="adj1" fmla="val -1067152"/>
              </a:avLst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EDA86AC-B60C-0765-FBC6-4E7119B8D620}"/>
                </a:ext>
              </a:extLst>
            </p:cNvPr>
            <p:cNvSpPr/>
            <p:nvPr/>
          </p:nvSpPr>
          <p:spPr>
            <a:xfrm>
              <a:off x="5389319" y="2889618"/>
              <a:ext cx="1406281" cy="331358"/>
            </a:xfrm>
            <a:prstGeom prst="roundRect">
              <a:avLst>
                <a:gd name="adj" fmla="val 11914"/>
              </a:avLst>
            </a:prstGeom>
            <a:solidFill>
              <a:srgbClr val="08A5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Ordres (PWM)</a:t>
              </a:r>
            </a:p>
          </p:txBody>
        </p: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C9DF5005-6531-4D0B-0B32-A0A73479B4F0}"/>
                </a:ext>
              </a:extLst>
            </p:cNvPr>
            <p:cNvCxnSpPr>
              <a:cxnSpLocks/>
              <a:stCxn id="45" idx="1"/>
              <a:endCxn id="14" idx="0"/>
            </p:cNvCxnSpPr>
            <p:nvPr/>
          </p:nvCxnSpPr>
          <p:spPr>
            <a:xfrm rot="10800000" flipV="1">
              <a:off x="3938895" y="3055297"/>
              <a:ext cx="1450425" cy="377472"/>
            </a:xfrm>
            <a:prstGeom prst="bentConnector2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5684C887-250C-3EE4-51A9-97E49BAE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8" y="2837764"/>
              <a:ext cx="180000" cy="180000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A2DBB512-E0D6-1DCF-AD42-945E614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52" y="3113393"/>
              <a:ext cx="180000" cy="180000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1C8C10B-28B1-AAD9-17B3-48F680D32BCC}"/>
                </a:ext>
              </a:extLst>
            </p:cNvPr>
            <p:cNvSpPr/>
            <p:nvPr/>
          </p:nvSpPr>
          <p:spPr>
            <a:xfrm>
              <a:off x="963498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Enrouleur</a:t>
              </a:r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3681FD9-BFE4-7350-1964-9C093DDF1B5E}"/>
                </a:ext>
              </a:extLst>
            </p:cNvPr>
            <p:cNvGrpSpPr/>
            <p:nvPr/>
          </p:nvGrpSpPr>
          <p:grpSpPr>
            <a:xfrm>
              <a:off x="3770117" y="1925231"/>
              <a:ext cx="360000" cy="360000"/>
              <a:chOff x="6138169" y="4069439"/>
              <a:chExt cx="1800000" cy="180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99396A5-DEE6-FF8C-4576-A72DC9E6130D}"/>
                  </a:ext>
                </a:extLst>
              </p:cNvPr>
              <p:cNvSpPr/>
              <p:nvPr/>
            </p:nvSpPr>
            <p:spPr>
              <a:xfrm>
                <a:off x="6138169" y="406943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F05DEF27-F929-BD20-2E07-1628A11DB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433" y="4174703"/>
                <a:ext cx="1589472" cy="1589472"/>
              </a:xfrm>
              <a:prstGeom prst="rect">
                <a:avLst/>
              </a:prstGeom>
            </p:spPr>
          </p:pic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CEC25A5B-4B64-B67F-296D-04E6B189266D}"/>
                </a:ext>
              </a:extLst>
            </p:cNvPr>
            <p:cNvCxnSpPr/>
            <p:nvPr/>
          </p:nvCxnSpPr>
          <p:spPr>
            <a:xfrm flipV="1">
              <a:off x="6829319" y="1630730"/>
              <a:ext cx="720000" cy="1536"/>
            </a:xfrm>
            <a:prstGeom prst="straightConnector1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16A8AD74-A603-AD54-1D93-18C13D94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4880" y="4119120"/>
              <a:ext cx="288000" cy="100660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CA7F3E2C-9FA7-42D8-DEF0-9439478A5709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58" name="Flèche : virage 57">
                <a:extLst>
                  <a:ext uri="{FF2B5EF4-FFF2-40B4-BE49-F238E27FC236}">
                    <a16:creationId xmlns:a16="http://schemas.microsoft.com/office/drawing/2014/main" id="{A404FB7A-E23C-BD6A-6263-4B2DE2013DB7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D9969D2B-BFBA-54A7-C4C5-06DFD5138BC1}"/>
                  </a:ext>
                </a:extLst>
              </p:cNvPr>
              <p:cNvSpPr txBox="1"/>
              <p:nvPr/>
            </p:nvSpPr>
            <p:spPr>
              <a:xfrm rot="16200000">
                <a:off x="8798744" y="3317013"/>
                <a:ext cx="191804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en mouvement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32A82909-C4F5-9AA0-D150-C388F421C77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61" name="Flèche : virage 60">
                <a:extLst>
                  <a:ext uri="{FF2B5EF4-FFF2-40B4-BE49-F238E27FC236}">
                    <a16:creationId xmlns:a16="http://schemas.microsoft.com/office/drawing/2014/main" id="{FED08932-ADD7-D2A1-8E5A-D62CEEB1B93F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C25BFE2-5262-D3BC-BDD8-923C0B8002AD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à l’arrêt</a:t>
                </a:r>
              </a:p>
            </p:txBody>
          </p:sp>
        </p:grp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8DAAFC9A-79A3-4B2C-A73E-32BE33F6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45" y="1650659"/>
              <a:ext cx="434918" cy="152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/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230 V </a:t>
                  </a:r>
                  <a14:m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/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18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C3984323-3DB7-9552-D8F6-CC335C93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6789" y="4072663"/>
              <a:ext cx="288000" cy="100660"/>
            </a:xfrm>
            <a:prstGeom prst="rect">
              <a:avLst/>
            </a:prstGeom>
          </p:spPr>
        </p:pic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E5E8BA72-62F0-623B-BB03-9C97E1215258}"/>
                </a:ext>
              </a:extLst>
            </p:cNvPr>
            <p:cNvGrpSpPr/>
            <p:nvPr/>
          </p:nvGrpSpPr>
          <p:grpSpPr>
            <a:xfrm rot="5400000">
              <a:off x="7557744" y="1380659"/>
              <a:ext cx="540000" cy="540000"/>
              <a:chOff x="8494276" y="748802"/>
              <a:chExt cx="1800000" cy="1800000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8797782F-D293-857F-9535-3AEEA223291C}"/>
                  </a:ext>
                </a:extLst>
              </p:cNvPr>
              <p:cNvSpPr/>
              <p:nvPr/>
            </p:nvSpPr>
            <p:spPr>
              <a:xfrm>
                <a:off x="8494276" y="748802"/>
                <a:ext cx="1800000" cy="1800000"/>
              </a:xfrm>
              <a:prstGeom prst="ellipse">
                <a:avLst/>
              </a:prstGeom>
              <a:solidFill>
                <a:srgbClr val="08A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1" name="Image 80">
                <a:extLst>
                  <a:ext uri="{FF2B5EF4-FFF2-40B4-BE49-F238E27FC236}">
                    <a16:creationId xmlns:a16="http://schemas.microsoft.com/office/drawing/2014/main" id="{3C056DE1-E9CB-4E8C-3E56-45F4E72ED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3232" y="938192"/>
                <a:ext cx="902088" cy="1440000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45F2952-AB7B-E645-3734-B4D7C5C482F2}"/>
                </a:ext>
              </a:extLst>
            </p:cNvPr>
            <p:cNvGrpSpPr/>
            <p:nvPr/>
          </p:nvGrpSpPr>
          <p:grpSpPr>
            <a:xfrm flipH="1">
              <a:off x="4502938" y="4010490"/>
              <a:ext cx="288000" cy="288000"/>
              <a:chOff x="6054233" y="4960569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94CA716-B439-0D99-DD26-7939210E96CC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4F7A28F-AB1C-EEE3-A4AE-21627A8C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/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24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0ECA4CF8-4630-FE85-3DB7-8EAA30BBD558}"/>
                </a:ext>
              </a:extLst>
            </p:cNvPr>
            <p:cNvGrpSpPr/>
            <p:nvPr/>
          </p:nvGrpSpPr>
          <p:grpSpPr>
            <a:xfrm>
              <a:off x="1200023" y="1934397"/>
              <a:ext cx="1161844" cy="360000"/>
              <a:chOff x="1086457" y="1910466"/>
              <a:chExt cx="1161844" cy="360000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E9153400-DF88-441B-1F32-AE824AB4C9D0}"/>
                  </a:ext>
                </a:extLst>
              </p:cNvPr>
              <p:cNvGrpSpPr/>
              <p:nvPr/>
            </p:nvGrpSpPr>
            <p:grpSpPr>
              <a:xfrm>
                <a:off x="1086457" y="1910466"/>
                <a:ext cx="360000" cy="360000"/>
                <a:chOff x="262758" y="2633974"/>
                <a:chExt cx="720000" cy="720000"/>
              </a:xfrm>
            </p:grpSpPr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903AB8DF-F4D2-7C8B-5ECC-CCE645EB9C9A}"/>
                    </a:ext>
                  </a:extLst>
                </p:cNvPr>
                <p:cNvSpPr/>
                <p:nvPr/>
              </p:nvSpPr>
              <p:spPr>
                <a:xfrm>
                  <a:off x="262758" y="2633974"/>
                  <a:ext cx="720000" cy="72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9" name="Image 88">
                  <a:extLst>
                    <a:ext uri="{FF2B5EF4-FFF2-40B4-BE49-F238E27FC236}">
                      <a16:creationId xmlns:a16="http://schemas.microsoft.com/office/drawing/2014/main" id="{D2C60E2E-75A4-B407-4649-EE5EC0440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558" y="2734774"/>
                  <a:ext cx="518400" cy="518400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633A414C-079F-72BC-C836-01640E3DA896}"/>
                  </a:ext>
                </a:extLst>
              </p:cNvPr>
              <p:cNvGrpSpPr/>
              <p:nvPr/>
            </p:nvGrpSpPr>
            <p:grpSpPr>
              <a:xfrm>
                <a:off x="1487379" y="1910466"/>
                <a:ext cx="360000" cy="360000"/>
                <a:chOff x="5404964" y="4396133"/>
                <a:chExt cx="1800000" cy="180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7DA91EB8-E9B2-6DC6-B932-B3F8200FCB4C}"/>
                    </a:ext>
                  </a:extLst>
                </p:cNvPr>
                <p:cNvSpPr/>
                <p:nvPr/>
              </p:nvSpPr>
              <p:spPr>
                <a:xfrm>
                  <a:off x="5404964" y="4396133"/>
                  <a:ext cx="1800000" cy="1800000"/>
                </a:xfrm>
                <a:prstGeom prst="ellipse">
                  <a:avLst/>
                </a:prstGeom>
                <a:solidFill>
                  <a:srgbClr val="0051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C57FF404-E034-F790-1839-6255F7069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3445" y="4536296"/>
                  <a:ext cx="1358232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4934780D-118D-5BB6-1A09-C3BF6F8738BE}"/>
                  </a:ext>
                </a:extLst>
              </p:cNvPr>
              <p:cNvGrpSpPr/>
              <p:nvPr/>
            </p:nvGrpSpPr>
            <p:grpSpPr>
              <a:xfrm>
                <a:off x="1888301" y="1910466"/>
                <a:ext cx="360000" cy="360000"/>
                <a:chOff x="6054233" y="4960569"/>
                <a:chExt cx="1800000" cy="180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96D55BF4-A114-4647-D029-A60712B863CC}"/>
                    </a:ext>
                  </a:extLst>
                </p:cNvPr>
                <p:cNvSpPr/>
                <p:nvPr/>
              </p:nvSpPr>
              <p:spPr>
                <a:xfrm>
                  <a:off x="6054233" y="4960569"/>
                  <a:ext cx="1800000" cy="180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98" name="Image 97">
                  <a:extLst>
                    <a:ext uri="{FF2B5EF4-FFF2-40B4-BE49-F238E27FC236}">
                      <a16:creationId xmlns:a16="http://schemas.microsoft.com/office/drawing/2014/main" id="{1B7B664B-613A-7FD8-87CD-0348B80E0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98697" y="5322283"/>
                  <a:ext cx="1311072" cy="10765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31DA6A4-FC36-37BB-DD67-889B787CE436}"/>
                </a:ext>
              </a:extLst>
            </p:cNvPr>
            <p:cNvGrpSpPr/>
            <p:nvPr/>
          </p:nvGrpSpPr>
          <p:grpSpPr>
            <a:xfrm>
              <a:off x="8750745" y="3992695"/>
              <a:ext cx="288000" cy="288000"/>
              <a:chOff x="5404964" y="4396133"/>
              <a:chExt cx="1800000" cy="1800000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23EFC2-53E7-FF97-9D84-20FD6FA31F4A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7" name="Image 106">
                <a:extLst>
                  <a:ext uri="{FF2B5EF4-FFF2-40B4-BE49-F238E27FC236}">
                    <a16:creationId xmlns:a16="http://schemas.microsoft.com/office/drawing/2014/main" id="{C61D1169-B2D8-2A3E-5B42-0FC2EAC1D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82791" y="3556288"/>
              <a:ext cx="288000" cy="105516"/>
            </a:xfrm>
            <a:prstGeom prst="rect">
              <a:avLst/>
            </a:prstGeom>
          </p:spPr>
        </p:pic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2F139EB-71C2-3498-81E8-D233E1373C92}"/>
                </a:ext>
              </a:extLst>
            </p:cNvPr>
            <p:cNvGrpSpPr/>
            <p:nvPr/>
          </p:nvGrpSpPr>
          <p:grpSpPr>
            <a:xfrm>
              <a:off x="8318020" y="3857615"/>
              <a:ext cx="360000" cy="360000"/>
              <a:chOff x="10441958" y="3705191"/>
              <a:chExt cx="720000" cy="7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5E9D7B9-5A35-EF22-2FBC-F30FBC07B151}"/>
                  </a:ext>
                </a:extLst>
              </p:cNvPr>
              <p:cNvSpPr/>
              <p:nvPr/>
            </p:nvSpPr>
            <p:spPr>
              <a:xfrm>
                <a:off x="10441958" y="3705191"/>
                <a:ext cx="720000" cy="72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dirty="0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72507372-5128-AD77-ED53-33E77A6F7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66042" y="3862171"/>
                <a:ext cx="471833" cy="471833"/>
              </a:xfrm>
              <a:prstGeom prst="rect">
                <a:avLst/>
              </a:prstGeom>
            </p:spPr>
          </p:pic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56AD5DBE-5808-C210-5149-21ED92B5262A}"/>
                </a:ext>
              </a:extLst>
            </p:cNvPr>
            <p:cNvGrpSpPr/>
            <p:nvPr/>
          </p:nvGrpSpPr>
          <p:grpSpPr>
            <a:xfrm>
              <a:off x="2402575" y="1920659"/>
              <a:ext cx="360000" cy="360000"/>
              <a:chOff x="-2063262" y="2086237"/>
              <a:chExt cx="1800000" cy="1800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0506464-BA73-A9A8-C287-8425A90416F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>
                <a:extLst>
                  <a:ext uri="{FF2B5EF4-FFF2-40B4-BE49-F238E27FC236}">
                    <a16:creationId xmlns:a16="http://schemas.microsoft.com/office/drawing/2014/main" id="{0C99C92F-85C7-12A8-2639-E5370EEA8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A0B8E77-5301-227F-FD54-9AE45C731434}"/>
                </a:ext>
              </a:extLst>
            </p:cNvPr>
            <p:cNvGrpSpPr/>
            <p:nvPr/>
          </p:nvGrpSpPr>
          <p:grpSpPr>
            <a:xfrm>
              <a:off x="8750745" y="4350312"/>
              <a:ext cx="288000" cy="288000"/>
              <a:chOff x="-2063262" y="2086237"/>
              <a:chExt cx="1800000" cy="180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AD785D5-CCC0-76D1-9E0E-B47BECBF7593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>
                <a:extLst>
                  <a:ext uri="{FF2B5EF4-FFF2-40B4-BE49-F238E27FC236}">
                    <a16:creationId xmlns:a16="http://schemas.microsoft.com/office/drawing/2014/main" id="{D737B9A9-62A6-CFBB-B5E1-9F86F8EC0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744A36EB-CAFB-2298-449F-D861AD27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025" y="4423911"/>
              <a:ext cx="288000" cy="100660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203861" y="4845333"/>
            <a:ext cx="6954225" cy="1396923"/>
            <a:chOff x="1363795" y="4921533"/>
            <a:chExt cx="6954225" cy="139692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1396923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 capteur d’effort est un capteur présent uniquement pour des raisons pédagogiques.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codeurs sont indispensables pour connaître l’enroulement des câbles.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capteur de courant sont utilisés par la boucle d’asservissement du moteur. 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DA894BE2-9BF5-B8A6-89C8-0172BC3DDEE9}"/>
                </a:ext>
              </a:extLst>
            </p:cNvPr>
            <p:cNvGrpSpPr/>
            <p:nvPr/>
          </p:nvGrpSpPr>
          <p:grpSpPr>
            <a:xfrm>
              <a:off x="1484641" y="5041263"/>
              <a:ext cx="288000" cy="288000"/>
              <a:chOff x="-2063262" y="2086237"/>
              <a:chExt cx="1800000" cy="1800000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11548EAF-197C-6CDB-A82E-4D0333560A1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DFC763EF-799D-1126-2F97-F74E25B57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353250"/>
              <a:ext cx="288000" cy="288000"/>
              <a:chOff x="262758" y="26339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26339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558" y="2734774"/>
                <a:ext cx="518400" cy="518400"/>
              </a:xfrm>
              <a:prstGeom prst="rect">
                <a:avLst/>
              </a:prstGeom>
            </p:spPr>
          </p:pic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15C75E46-C62B-74DC-A63F-6D5D5761CD65}"/>
                </a:ext>
              </a:extLst>
            </p:cNvPr>
            <p:cNvGrpSpPr/>
            <p:nvPr/>
          </p:nvGrpSpPr>
          <p:grpSpPr>
            <a:xfrm>
              <a:off x="1484641" y="5665237"/>
              <a:ext cx="288000" cy="288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F5557D3-5DA1-E71C-432B-A7D85B18A97E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29E4B1D6-F9ED-3FCA-34C2-A6EC5B52D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B8478B6-64C7-1525-AF26-1E3243842FA0}"/>
                </a:ext>
              </a:extLst>
            </p:cNvPr>
            <p:cNvGrpSpPr/>
            <p:nvPr/>
          </p:nvGrpSpPr>
          <p:grpSpPr>
            <a:xfrm>
              <a:off x="1484641" y="5977224"/>
              <a:ext cx="288000" cy="288000"/>
              <a:chOff x="6054233" y="4960569"/>
              <a:chExt cx="1800000" cy="1800000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A5D6224-4FFF-7E77-DEC8-E908D81B7C55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01" name="Image 100">
                <a:extLst>
                  <a:ext uri="{FF2B5EF4-FFF2-40B4-BE49-F238E27FC236}">
                    <a16:creationId xmlns:a16="http://schemas.microsoft.com/office/drawing/2014/main" id="{D44A1A3D-8AE8-434E-87AC-8E12741D1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</p:grpSp>
      <p:pic>
        <p:nvPicPr>
          <p:cNvPr id="115" name="Image 114"/>
          <p:cNvPicPr/>
          <p:nvPr/>
        </p:nvPicPr>
        <p:blipFill>
          <a:blip r:embed="rId22"/>
          <a:stretch>
            <a:fillRect/>
          </a:stretch>
        </p:blipFill>
        <p:spPr>
          <a:xfrm>
            <a:off x="10403718" y="128649"/>
            <a:ext cx="1694815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I3D – 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2759" b="-310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8345992-3C76-2616-3097-82F05E9F5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6322"/>
            <a:ext cx="12192000" cy="474535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ADC918F-90C7-E93D-A8FB-8D4CD2DA19A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22652" y="1245870"/>
            <a:ext cx="987007" cy="18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/>
          <p:cNvPicPr/>
          <p:nvPr/>
        </p:nvPicPr>
        <p:blipFill>
          <a:blip r:embed="rId17"/>
          <a:stretch>
            <a:fillRect/>
          </a:stretch>
        </p:blipFill>
        <p:spPr>
          <a:xfrm>
            <a:off x="10763033" y="126588"/>
            <a:ext cx="1231114" cy="2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312516"/>
              <a:ext cx="19552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Axe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0702146" y="3468253"/>
            <a:ext cx="252000" cy="252000"/>
            <a:chOff x="7467428" y="2677562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613513" y="4433721"/>
            <a:ext cx="216000" cy="216000"/>
            <a:chOff x="5404964" y="439613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19"/>
            <a:ext cx="0" cy="297991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523916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727133" y="4641307"/>
            <a:ext cx="0" cy="242423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23" y="4775512"/>
            <a:ext cx="252000" cy="88078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24" y="3260464"/>
            <a:ext cx="252000" cy="88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5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6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 94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pic>
        <p:nvPicPr>
          <p:cNvPr id="98" name="Image 97"/>
          <p:cNvPicPr/>
          <p:nvPr/>
        </p:nvPicPr>
        <p:blipFill>
          <a:blip r:embed="rId17"/>
          <a:stretch>
            <a:fillRect/>
          </a:stretch>
        </p:blipFill>
        <p:spPr>
          <a:xfrm>
            <a:off x="11086641" y="92184"/>
            <a:ext cx="854710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de Rotation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F2F4DC1-8EA1-C967-ACDB-8B8835C2A512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3286D5-A2B1-83BE-5455-C933528D079C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1" name="Flèche : droite rayée 90">
                <a:extLst>
                  <a:ext uri="{FF2B5EF4-FFF2-40B4-BE49-F238E27FC236}">
                    <a16:creationId xmlns:a16="http://schemas.microsoft.com/office/drawing/2014/main" id="{2486FA3B-8B79-D8EC-A5E3-5E47AEE5472D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2" name="Image 91">
                <a:extLst>
                  <a:ext uri="{FF2B5EF4-FFF2-40B4-BE49-F238E27FC236}">
                    <a16:creationId xmlns:a16="http://schemas.microsoft.com/office/drawing/2014/main" id="{773D5493-FD01-EEBA-AC76-DBB4738A4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A4C883D4-4DD0-AC02-5F88-CBCFC87C9ACA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14E26ADD-F5E6-F833-D440-F617AD54F8E9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0" name="Image 89">
                <a:extLst>
                  <a:ext uri="{FF2B5EF4-FFF2-40B4-BE49-F238E27FC236}">
                    <a16:creationId xmlns:a16="http://schemas.microsoft.com/office/drawing/2014/main" id="{525AF2E3-A58C-0386-77FC-E50756903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A8B86FD-19B1-17E6-2D01-09B360CE8A43}"/>
              </a:ext>
            </a:extLst>
          </p:cNvPr>
          <p:cNvGrpSpPr/>
          <p:nvPr/>
        </p:nvGrpSpPr>
        <p:grpSpPr>
          <a:xfrm>
            <a:off x="6682382" y="4212662"/>
            <a:ext cx="693018" cy="242466"/>
            <a:chOff x="330445" y="1559561"/>
            <a:chExt cx="693018" cy="242466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6DB94E70-DEFE-4956-D31B-55A2AAC9AC3E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8" name="Flèche : droite rayée 97">
                <a:extLst>
                  <a:ext uri="{FF2B5EF4-FFF2-40B4-BE49-F238E27FC236}">
                    <a16:creationId xmlns:a16="http://schemas.microsoft.com/office/drawing/2014/main" id="{C054B956-D175-E452-CA57-F76F744B3F09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9" name="Image 98">
                <a:extLst>
                  <a:ext uri="{FF2B5EF4-FFF2-40B4-BE49-F238E27FC236}">
                    <a16:creationId xmlns:a16="http://schemas.microsoft.com/office/drawing/2014/main" id="{1688CE3A-82CA-A850-3799-C5F2E188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3B5F8AF9-D564-6EF3-347C-EE32140B023D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AE15749-E153-5691-11E2-4ED37C07FE7C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7" name="Image 96">
                <a:extLst>
                  <a:ext uri="{FF2B5EF4-FFF2-40B4-BE49-F238E27FC236}">
                    <a16:creationId xmlns:a16="http://schemas.microsoft.com/office/drawing/2014/main" id="{77F36AA5-6124-5829-9BB2-CEC8C11D5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100" name="Image 99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pic>
        <p:nvPicPr>
          <p:cNvPr id="103" name="Image 10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71" y="50189"/>
            <a:ext cx="1701165" cy="13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1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4346335" y="2144980"/>
            <a:ext cx="1067620" cy="421656"/>
          </a:xfrm>
          <a:prstGeom prst="bentConnector3">
            <a:avLst>
              <a:gd name="adj1" fmla="val 3097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4387832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4" y="3055297"/>
            <a:ext cx="448938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2FA4F41E-9BBF-FBA7-EE3A-5DC3050D7AB3}"/>
              </a:ext>
            </a:extLst>
          </p:cNvPr>
          <p:cNvGrpSpPr/>
          <p:nvPr/>
        </p:nvGrpSpPr>
        <p:grpSpPr>
          <a:xfrm>
            <a:off x="6825959" y="4142138"/>
            <a:ext cx="363360" cy="199689"/>
            <a:chOff x="6993109" y="4439920"/>
            <a:chExt cx="363360" cy="199689"/>
          </a:xfrm>
        </p:grpSpPr>
        <p:sp>
          <p:nvSpPr>
            <p:cNvPr id="99" name="Flèche : droite rayée 98">
              <a:extLst>
                <a:ext uri="{FF2B5EF4-FFF2-40B4-BE49-F238E27FC236}">
                  <a16:creationId xmlns:a16="http://schemas.microsoft.com/office/drawing/2014/main" id="{CDB2B408-F306-9241-3E5A-F54126A4450A}"/>
                </a:ext>
              </a:extLst>
            </p:cNvPr>
            <p:cNvSpPr/>
            <p:nvPr/>
          </p:nvSpPr>
          <p:spPr>
            <a:xfrm>
              <a:off x="6993109" y="4439920"/>
              <a:ext cx="363360" cy="199689"/>
            </a:xfrm>
            <a:prstGeom prst="stripedRightArrow">
              <a:avLst>
                <a:gd name="adj1" fmla="val 57350"/>
                <a:gd name="adj2" fmla="val 50000"/>
              </a:avLst>
            </a:prstGeom>
            <a:solidFill>
              <a:srgbClr val="C3AED1"/>
            </a:solidFill>
            <a:ln>
              <a:solidFill>
                <a:srgbClr val="6834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3A9EF288-CF35-05B6-F2BB-A72791B4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789" y="4494852"/>
              <a:ext cx="256994" cy="89823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426873-B368-B17A-A840-25153DEB46D6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F0E185A5-A00D-EE3B-DCAF-ADE290DF3786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105" name="Flèche : droite rayée 104">
                <a:extLst>
                  <a:ext uri="{FF2B5EF4-FFF2-40B4-BE49-F238E27FC236}">
                    <a16:creationId xmlns:a16="http://schemas.microsoft.com/office/drawing/2014/main" id="{3079769B-0373-6C13-9642-9B78707AF05B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82631C99-976B-6FB2-1772-484919354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830235AD-BE87-4F0F-5BC2-A5E0ECE22C94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BD4A4C32-C6F6-2A4D-FD21-26BBAAF755DD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80D42552-B18E-0DB6-2EFB-4E50E6AF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95" name="Image 94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71" y="50189"/>
            <a:ext cx="1701165" cy="13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5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7737744" y="3845486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0" y="411912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691216" y="4013282"/>
            <a:ext cx="288000" cy="288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57744" y="138065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7D6DDD32-7148-EDDF-EAB8-9017D42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93" y="4097486"/>
            <a:ext cx="288000" cy="10066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DDC21378-86DE-32EA-22C3-4F4A4AA89685}"/>
              </a:ext>
            </a:extLst>
          </p:cNvPr>
          <p:cNvGrpSpPr/>
          <p:nvPr/>
        </p:nvGrpSpPr>
        <p:grpSpPr>
          <a:xfrm flipH="1">
            <a:off x="4502938" y="4010490"/>
            <a:ext cx="288000" cy="288000"/>
            <a:chOff x="6054233" y="4960569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354105E-53B5-8F4F-8294-C8727774E110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1D02AD-3BB7-DDCC-E181-8B300F5E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pic>
        <p:nvPicPr>
          <p:cNvPr id="83" name="Image 82" descr="H:\RessourcesTP\Cheville_NAO\ERM\DTNA11\Pages et Images structure CD\accuei1.jpg"/>
          <p:cNvPicPr/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456594" y="47675"/>
            <a:ext cx="173037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10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Comax</a:t>
            </a:r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pic>
        <p:nvPicPr>
          <p:cNvPr id="102" name="Image 101">
            <a:extLst>
              <a:ext uri="{FF2B5EF4-FFF2-40B4-BE49-F238E27FC236}">
                <a16:creationId xmlns:a16="http://schemas.microsoft.com/office/drawing/2014/main" id="{C0AD7CA5-78A9-F8BC-51AF-B87E6E83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8" y="56544"/>
            <a:ext cx="1235919" cy="153983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1498925"/>
            <a:ext cx="11785602" cy="38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pic>
        <p:nvPicPr>
          <p:cNvPr id="106" name="Image 105" descr="SAM_0888-détourée"/>
          <p:cNvPicPr/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8019" r="4564" b="8962"/>
          <a:stretch/>
        </p:blipFill>
        <p:spPr bwMode="auto">
          <a:xfrm>
            <a:off x="10161097" y="171994"/>
            <a:ext cx="1971040" cy="922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666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Chaine fonctionnelle du MaxPID</a:t>
            </a:r>
            <a:br>
              <a:rPr lang="fr-FR" sz="3200" dirty="0"/>
            </a:br>
            <a:r>
              <a:rPr lang="fr-FR" sz="3200" dirty="0"/>
              <a:t>Attention, Différent du </a:t>
            </a:r>
            <a:r>
              <a:rPr lang="fr-FR" sz="3200" dirty="0" err="1"/>
              <a:t>Maxid</a:t>
            </a:r>
            <a:r>
              <a:rPr lang="fr-FR" sz="3200" dirty="0"/>
              <a:t>-E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" y="1553029"/>
            <a:ext cx="11455228" cy="3751942"/>
          </a:xfrm>
          <a:prstGeom prst="rect">
            <a:avLst/>
          </a:prstGeom>
        </p:spPr>
      </p:pic>
      <p:pic>
        <p:nvPicPr>
          <p:cNvPr id="5" name="Image 4" descr="MAXPID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443845" y="0"/>
            <a:ext cx="159131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82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Il n’y a pas forcément de réducteur ou de codeur sur un MCC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43580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778</Words>
  <Application>Microsoft Office PowerPoint</Application>
  <PresentationFormat>Grand écran</PresentationFormat>
  <Paragraphs>254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 Nova</vt:lpstr>
      <vt:lpstr>Calibri</vt:lpstr>
      <vt:lpstr>Calibri Light</vt:lpstr>
      <vt:lpstr>Cambria Math</vt:lpstr>
      <vt:lpstr>Rétrospective</vt:lpstr>
      <vt:lpstr>BGR – Axe boule</vt:lpstr>
      <vt:lpstr>BGR – Axe optique</vt:lpstr>
      <vt:lpstr>Bras Beta – Axe de Rotation</vt:lpstr>
      <vt:lpstr>Bras Beta – Axe de translation</vt:lpstr>
      <vt:lpstr>Cheville NAO</vt:lpstr>
      <vt:lpstr>Comax</vt:lpstr>
      <vt:lpstr>Chaine fonctionnelle du Control’X</vt:lpstr>
      <vt:lpstr>Chaine fonctionnelle du MaxPID Attention, Différent du Maxid-E</vt:lpstr>
      <vt:lpstr>Chaine fonctionnelle du Moteur à courant continu</vt:lpstr>
      <vt:lpstr>Robot à câbles RC4</vt:lpstr>
      <vt:lpstr>I3D – Chaine fonctionnelle de l’axe Z_γ</vt:lpstr>
      <vt:lpstr>I3D – Chaine fonctionnelle de la tête chauffante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2023-03-22T10:05:05Z</dcterms:created>
  <dcterms:modified xsi:type="dcterms:W3CDTF">2024-06-04T19:38:20Z</dcterms:modified>
</cp:coreProperties>
</file>