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304" y="1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31/01/2024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142C0F-762F-F7C3-85B0-162AF0F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– Résolution cinématique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8FE7-7CCF-D195-D629-A4D1524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2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769BE-B647-6111-6B3E-950C44C2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44CCA41D-F8EB-8403-CC9F-427DA1CE798E}"/>
              </a:ext>
            </a:extLst>
          </p:cNvPr>
          <p:cNvGrpSpPr/>
          <p:nvPr/>
        </p:nvGrpSpPr>
        <p:grpSpPr>
          <a:xfrm>
            <a:off x="700464" y="3388772"/>
            <a:ext cx="1080000" cy="1080000"/>
            <a:chOff x="10419453" y="930257"/>
            <a:chExt cx="1080000" cy="1080000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D88F9AA-D13E-1FDC-DB36-ABB961B5AA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chemeClr val="tx2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E1B320-D0D5-756B-6DA7-99F1392007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chemeClr val="tx2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4CF8A92-56FA-0227-B50F-2BB517218B16}"/>
              </a:ext>
            </a:extLst>
          </p:cNvPr>
          <p:cNvGrpSpPr/>
          <p:nvPr/>
        </p:nvGrpSpPr>
        <p:grpSpPr>
          <a:xfrm rot="20700000">
            <a:off x="541681" y="3270585"/>
            <a:ext cx="1080000" cy="1080000"/>
            <a:chOff x="10419453" y="930257"/>
            <a:chExt cx="1080000" cy="10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748367-1124-1185-297D-7CA749B8F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chemeClr val="accent1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677663AF-D986-8380-8F28-5681EF609B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chemeClr val="accent1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B09D5095-1D07-4DDC-E680-D0534779DCC0}"/>
              </a:ext>
            </a:extLst>
          </p:cNvPr>
          <p:cNvSpPr/>
          <p:nvPr/>
        </p:nvSpPr>
        <p:spPr>
          <a:xfrm>
            <a:off x="627533" y="439677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AFE6E92-9BE6-3A31-FC40-3FC8E01DC9AB}"/>
              </a:ext>
            </a:extLst>
          </p:cNvPr>
          <p:cNvSpPr/>
          <p:nvPr/>
        </p:nvSpPr>
        <p:spPr>
          <a:xfrm>
            <a:off x="672533" y="4443176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/>
              <p:nvPr/>
            </p:nvSpPr>
            <p:spPr>
              <a:xfrm>
                <a:off x="1767706" y="431642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706" y="4316422"/>
                <a:ext cx="281423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/>
              <p:nvPr/>
            </p:nvSpPr>
            <p:spPr>
              <a:xfrm>
                <a:off x="771533" y="332095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33" y="3320957"/>
                <a:ext cx="283091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/>
              <p:nvPr/>
            </p:nvSpPr>
            <p:spPr>
              <a:xfrm>
                <a:off x="1748214" y="397709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14" y="3977099"/>
                <a:ext cx="276101" cy="276999"/>
              </a:xfrm>
              <a:prstGeom prst="rect">
                <a:avLst/>
              </a:prstGeom>
              <a:blipFill>
                <a:blip r:embed="rId4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019B9CB4-96F4-F309-13E5-B8F08E378CE2}"/>
              </a:ext>
            </a:extLst>
          </p:cNvPr>
          <p:cNvSpPr/>
          <p:nvPr/>
        </p:nvSpPr>
        <p:spPr>
          <a:xfrm flipV="1">
            <a:off x="-152753" y="3604125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/>
              <p:nvPr/>
            </p:nvSpPr>
            <p:spPr>
              <a:xfrm>
                <a:off x="1408685" y="3967036"/>
                <a:ext cx="1463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85" y="3967036"/>
                <a:ext cx="146322" cy="215444"/>
              </a:xfrm>
              <a:prstGeom prst="rect">
                <a:avLst/>
              </a:prstGeom>
              <a:blipFill>
                <a:blip r:embed="rId5"/>
                <a:stretch>
                  <a:fillRect l="-29167" r="-25000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e 65">
            <a:extLst>
              <a:ext uri="{FF2B5EF4-FFF2-40B4-BE49-F238E27FC236}">
                <a16:creationId xmlns:a16="http://schemas.microsoft.com/office/drawing/2014/main" id="{809D21E0-411A-3FF6-8367-B0E803B610BF}"/>
              </a:ext>
            </a:extLst>
          </p:cNvPr>
          <p:cNvGrpSpPr/>
          <p:nvPr/>
        </p:nvGrpSpPr>
        <p:grpSpPr>
          <a:xfrm>
            <a:off x="56442" y="1451202"/>
            <a:ext cx="1589627" cy="1653979"/>
            <a:chOff x="1161183" y="1591371"/>
            <a:chExt cx="1589627" cy="1653979"/>
          </a:xfrm>
        </p:grpSpPr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DB4A4E84-C14F-4D8A-6DC8-DC206A955973}"/>
                </a:ext>
              </a:extLst>
            </p:cNvPr>
            <p:cNvSpPr/>
            <p:nvPr/>
          </p:nvSpPr>
          <p:spPr>
            <a:xfrm>
              <a:off x="1437625" y="2540003"/>
              <a:ext cx="87434" cy="340082"/>
            </a:xfrm>
            <a:custGeom>
              <a:avLst/>
              <a:gdLst>
                <a:gd name="connsiteX0" fmla="*/ 94452 w 94452"/>
                <a:gd name="connsiteY0" fmla="*/ 16701 h 357869"/>
                <a:gd name="connsiteX1" fmla="*/ 9785 w 94452"/>
                <a:gd name="connsiteY1" fmla="*/ 16701 h 357869"/>
                <a:gd name="connsiteX2" fmla="*/ 35185 w 94452"/>
                <a:gd name="connsiteY2" fmla="*/ 190268 h 357869"/>
                <a:gd name="connsiteX3" fmla="*/ 1318 w 94452"/>
                <a:gd name="connsiteY3" fmla="*/ 308801 h 357869"/>
                <a:gd name="connsiteX4" fmla="*/ 90218 w 94452"/>
                <a:gd name="connsiteY4" fmla="*/ 338434 h 357869"/>
                <a:gd name="connsiteX0" fmla="*/ 94452 w 99743"/>
                <a:gd name="connsiteY0" fmla="*/ 16701 h 372260"/>
                <a:gd name="connsiteX1" fmla="*/ 9785 w 99743"/>
                <a:gd name="connsiteY1" fmla="*/ 16701 h 372260"/>
                <a:gd name="connsiteX2" fmla="*/ 35185 w 99743"/>
                <a:gd name="connsiteY2" fmla="*/ 190268 h 372260"/>
                <a:gd name="connsiteX3" fmla="*/ 1318 w 99743"/>
                <a:gd name="connsiteY3" fmla="*/ 308801 h 372260"/>
                <a:gd name="connsiteX4" fmla="*/ 99743 w 99743"/>
                <a:gd name="connsiteY4" fmla="*/ 355897 h 372260"/>
                <a:gd name="connsiteX0" fmla="*/ 94452 w 99743"/>
                <a:gd name="connsiteY0" fmla="*/ 16701 h 359218"/>
                <a:gd name="connsiteX1" fmla="*/ 9785 w 99743"/>
                <a:gd name="connsiteY1" fmla="*/ 16701 h 359218"/>
                <a:gd name="connsiteX2" fmla="*/ 35185 w 99743"/>
                <a:gd name="connsiteY2" fmla="*/ 190268 h 359218"/>
                <a:gd name="connsiteX3" fmla="*/ 1318 w 99743"/>
                <a:gd name="connsiteY3" fmla="*/ 308801 h 359218"/>
                <a:gd name="connsiteX4" fmla="*/ 99743 w 99743"/>
                <a:gd name="connsiteY4" fmla="*/ 355897 h 359218"/>
                <a:gd name="connsiteX0" fmla="*/ 87277 w 92568"/>
                <a:gd name="connsiteY0" fmla="*/ 16701 h 355897"/>
                <a:gd name="connsiteX1" fmla="*/ 2610 w 92568"/>
                <a:gd name="connsiteY1" fmla="*/ 16701 h 355897"/>
                <a:gd name="connsiteX2" fmla="*/ 28010 w 92568"/>
                <a:gd name="connsiteY2" fmla="*/ 190268 h 355897"/>
                <a:gd name="connsiteX3" fmla="*/ 92568 w 92568"/>
                <a:gd name="connsiteY3" fmla="*/ 355897 h 355897"/>
                <a:gd name="connsiteX0" fmla="*/ 87277 w 92568"/>
                <a:gd name="connsiteY0" fmla="*/ 16701 h 356668"/>
                <a:gd name="connsiteX1" fmla="*/ 2610 w 92568"/>
                <a:gd name="connsiteY1" fmla="*/ 16701 h 356668"/>
                <a:gd name="connsiteX2" fmla="*/ 28010 w 92568"/>
                <a:gd name="connsiteY2" fmla="*/ 190268 h 356668"/>
                <a:gd name="connsiteX3" fmla="*/ 92568 w 92568"/>
                <a:gd name="connsiteY3" fmla="*/ 355897 h 356668"/>
                <a:gd name="connsiteX0" fmla="*/ 78413 w 83704"/>
                <a:gd name="connsiteY0" fmla="*/ 0 h 339967"/>
                <a:gd name="connsiteX1" fmla="*/ 19146 w 83704"/>
                <a:gd name="connsiteY1" fmla="*/ 173567 h 339967"/>
                <a:gd name="connsiteX2" fmla="*/ 83704 w 83704"/>
                <a:gd name="connsiteY2" fmla="*/ 339196 h 339967"/>
                <a:gd name="connsiteX0" fmla="*/ 78413 w 83704"/>
                <a:gd name="connsiteY0" fmla="*/ 23 h 339990"/>
                <a:gd name="connsiteX1" fmla="*/ 19146 w 83704"/>
                <a:gd name="connsiteY1" fmla="*/ 173590 h 339990"/>
                <a:gd name="connsiteX2" fmla="*/ 83704 w 83704"/>
                <a:gd name="connsiteY2" fmla="*/ 339219 h 339990"/>
                <a:gd name="connsiteX0" fmla="*/ 82143 w 87434"/>
                <a:gd name="connsiteY0" fmla="*/ 27 h 340111"/>
                <a:gd name="connsiteX1" fmla="*/ 22876 w 87434"/>
                <a:gd name="connsiteY1" fmla="*/ 173594 h 340111"/>
                <a:gd name="connsiteX2" fmla="*/ 87434 w 87434"/>
                <a:gd name="connsiteY2" fmla="*/ 339223 h 34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34" h="340111">
                  <a:moveTo>
                    <a:pt x="82143" y="27"/>
                  </a:moveTo>
                  <a:cubicBezTo>
                    <a:pt x="-31804" y="-1913"/>
                    <a:pt x="18996" y="99599"/>
                    <a:pt x="22876" y="173594"/>
                  </a:cubicBezTo>
                  <a:cubicBezTo>
                    <a:pt x="26756" y="247589"/>
                    <a:pt x="-62540" y="350754"/>
                    <a:pt x="87434" y="339223"/>
                  </a:cubicBezTo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248C9AD-2D8E-B6AF-E709-455BCC450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5365" y="2149506"/>
              <a:ext cx="0" cy="8798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8D468F2C-865A-10A9-68E8-E2982151A772}"/>
                </a:ext>
              </a:extLst>
            </p:cNvPr>
            <p:cNvGrpSpPr/>
            <p:nvPr/>
          </p:nvGrpSpPr>
          <p:grpSpPr>
            <a:xfrm>
              <a:off x="1695365" y="2476782"/>
              <a:ext cx="180000" cy="463550"/>
              <a:chOff x="1695365" y="2476782"/>
              <a:chExt cx="180000" cy="4635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D45A77-4D7F-5C25-4334-D807EB9A7EE3}"/>
                  </a:ext>
                </a:extLst>
              </p:cNvPr>
              <p:cNvSpPr/>
              <p:nvPr/>
            </p:nvSpPr>
            <p:spPr>
              <a:xfrm>
                <a:off x="1695365" y="2528557"/>
                <a:ext cx="180000" cy="360000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EEEC744-2412-D201-B5B6-EC40B2156C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365" y="2476782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6921B28-74E7-E081-9AAC-4B1FE7FB6A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365" y="2940332"/>
                <a:ext cx="1800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8EF7846-8E82-0500-A3A1-D935E480D0E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790445" y="1789506"/>
              <a:ext cx="0" cy="720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583C161-AB69-6E76-CF41-A65A6A0D1D98}"/>
                </a:ext>
              </a:extLst>
            </p:cNvPr>
            <p:cNvGrpSpPr/>
            <p:nvPr/>
          </p:nvGrpSpPr>
          <p:grpSpPr>
            <a:xfrm rot="5400000">
              <a:off x="2060445" y="1697077"/>
              <a:ext cx="180000" cy="463550"/>
              <a:chOff x="1695365" y="2476782"/>
              <a:chExt cx="180000" cy="46355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FF2741-B3A2-E7AC-489F-DE8B2B2BF74C}"/>
                  </a:ext>
                </a:extLst>
              </p:cNvPr>
              <p:cNvSpPr/>
              <p:nvPr/>
            </p:nvSpPr>
            <p:spPr>
              <a:xfrm>
                <a:off x="1695365" y="2528557"/>
                <a:ext cx="180000" cy="3600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B7C6361-3047-EA7F-D0AD-E205C7122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365" y="2476782"/>
                <a:ext cx="18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1407E603-118D-C1C4-1685-2242E8B709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365" y="2940332"/>
                <a:ext cx="18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50A7EBC-8D1C-98A0-52A0-0994C5BA9550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2150445" y="2018852"/>
              <a:ext cx="0" cy="14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D774CA12-3005-7A68-E0E6-F11A8209985F}"/>
                </a:ext>
              </a:extLst>
            </p:cNvPr>
            <p:cNvCxnSpPr>
              <a:cxnSpLocks/>
            </p:cNvCxnSpPr>
            <p:nvPr/>
          </p:nvCxnSpPr>
          <p:spPr>
            <a:xfrm>
              <a:off x="1850810" y="1924438"/>
              <a:ext cx="9000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89D243B-C8B8-55AE-DDE0-7A695E857E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6675" y="2393337"/>
              <a:ext cx="948270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8FCBD0C-2948-7D29-7A8A-6DB125267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365" y="2704606"/>
              <a:ext cx="1800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FE960C23-4C27-2789-6CF8-B295304F5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9430" y="2528557"/>
              <a:ext cx="0" cy="360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1416369-F85B-342E-C55C-A44913EE511E}"/>
                </a:ext>
              </a:extLst>
            </p:cNvPr>
            <p:cNvSpPr/>
            <p:nvPr/>
          </p:nvSpPr>
          <p:spPr>
            <a:xfrm>
              <a:off x="1161183" y="2596606"/>
              <a:ext cx="216000" cy="2160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b="1" dirty="0">
                  <a:solidFill>
                    <a:schemeClr val="bg2">
                      <a:lumMod val="10000"/>
                    </a:schemeClr>
                  </a:solidFill>
                </a:rPr>
                <a:t>0</a:t>
              </a: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B770764-F9B7-5A46-D235-D1A70332491C}"/>
                </a:ext>
              </a:extLst>
            </p:cNvPr>
            <p:cNvSpPr/>
            <p:nvPr/>
          </p:nvSpPr>
          <p:spPr>
            <a:xfrm>
              <a:off x="1677365" y="3029350"/>
              <a:ext cx="216000" cy="216000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b="1" dirty="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A348A00-8B87-CC9C-21B9-184EFBBC173F}"/>
                </a:ext>
              </a:extLst>
            </p:cNvPr>
            <p:cNvSpPr/>
            <p:nvPr/>
          </p:nvSpPr>
          <p:spPr>
            <a:xfrm>
              <a:off x="2454362" y="1591371"/>
              <a:ext cx="216000" cy="216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b="1" dirty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FFEFEBCF-3336-2A54-B53B-10224440B061}"/>
              </a:ext>
            </a:extLst>
          </p:cNvPr>
          <p:cNvGrpSpPr/>
          <p:nvPr/>
        </p:nvGrpSpPr>
        <p:grpSpPr>
          <a:xfrm>
            <a:off x="700464" y="4794163"/>
            <a:ext cx="1080000" cy="1080000"/>
            <a:chOff x="10419453" y="930257"/>
            <a:chExt cx="1080000" cy="1080000"/>
          </a:xfrm>
        </p:grpSpPr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4972532F-5D1B-D45A-E324-18DFB1F9909C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chemeClr val="accent1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84FFBC89-74A1-858F-8FFC-11F632F01F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chemeClr val="accent1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BDF9F91F-154D-D9F5-CAD4-F2A8B5C2E64A}"/>
              </a:ext>
            </a:extLst>
          </p:cNvPr>
          <p:cNvGrpSpPr/>
          <p:nvPr/>
        </p:nvGrpSpPr>
        <p:grpSpPr>
          <a:xfrm rot="20700000">
            <a:off x="541681" y="4675976"/>
            <a:ext cx="1080000" cy="1080000"/>
            <a:chOff x="10419453" y="930257"/>
            <a:chExt cx="1080000" cy="1080000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808230A-9CFC-2B18-F4D7-8C5CB02CAF1B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74061F5-A427-427C-0133-AD2412C2B5C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Ellipse 72">
            <a:extLst>
              <a:ext uri="{FF2B5EF4-FFF2-40B4-BE49-F238E27FC236}">
                <a16:creationId xmlns:a16="http://schemas.microsoft.com/office/drawing/2014/main" id="{1CEF30F3-2B49-1732-5534-FF66A795E775}"/>
              </a:ext>
            </a:extLst>
          </p:cNvPr>
          <p:cNvSpPr/>
          <p:nvPr/>
        </p:nvSpPr>
        <p:spPr>
          <a:xfrm>
            <a:off x="627533" y="580216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9978D3F8-1ECD-2C7B-8A37-5DA37EB7D908}"/>
              </a:ext>
            </a:extLst>
          </p:cNvPr>
          <p:cNvSpPr/>
          <p:nvPr/>
        </p:nvSpPr>
        <p:spPr>
          <a:xfrm>
            <a:off x="672533" y="5848567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E39BE50E-16A2-211F-81FE-5569D94FFF98}"/>
                  </a:ext>
                </a:extLst>
              </p:cNvPr>
              <p:cNvSpPr txBox="1"/>
              <p:nvPr/>
            </p:nvSpPr>
            <p:spPr>
              <a:xfrm>
                <a:off x="544587" y="6043959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E39BE50E-16A2-211F-81FE-5569D94FF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87" y="6043959"/>
                <a:ext cx="276101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344FDC38-B9FB-2E4E-A9B8-206DF68728A9}"/>
                  </a:ext>
                </a:extLst>
              </p:cNvPr>
              <p:cNvSpPr txBox="1"/>
              <p:nvPr/>
            </p:nvSpPr>
            <p:spPr>
              <a:xfrm>
                <a:off x="771533" y="4726348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344FDC38-B9FB-2E4E-A9B8-206DF6872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33" y="4726348"/>
                <a:ext cx="261482" cy="276999"/>
              </a:xfrm>
              <a:prstGeom prst="rect">
                <a:avLst/>
              </a:prstGeom>
              <a:blipFill>
                <a:blip r:embed="rId7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153EC23-4AF3-F118-A9CE-4E66312EBD76}"/>
                  </a:ext>
                </a:extLst>
              </p:cNvPr>
              <p:cNvSpPr txBox="1"/>
              <p:nvPr/>
            </p:nvSpPr>
            <p:spPr>
              <a:xfrm>
                <a:off x="1748214" y="5382490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8153EC23-4AF3-F118-A9CE-4E66312E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14" y="5382490"/>
                <a:ext cx="283091" cy="276999"/>
              </a:xfrm>
              <a:prstGeom prst="rect">
                <a:avLst/>
              </a:prstGeom>
              <a:blipFill>
                <a:blip r:embed="rId8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4DA38D2-3089-63BF-1877-3884660E4443}"/>
                  </a:ext>
                </a:extLst>
              </p:cNvPr>
              <p:cNvSpPr txBox="1"/>
              <p:nvPr/>
            </p:nvSpPr>
            <p:spPr>
              <a:xfrm>
                <a:off x="1408685" y="5372427"/>
                <a:ext cx="1657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4DA38D2-3089-63BF-1877-3884660E4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685" y="5372427"/>
                <a:ext cx="165750" cy="215444"/>
              </a:xfrm>
              <a:prstGeom prst="rect">
                <a:avLst/>
              </a:prstGeom>
              <a:blipFill>
                <a:blip r:embed="rId9"/>
                <a:stretch>
                  <a:fillRect l="-25926" r="-25926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447A7BB-43F8-578A-56F6-F2A6D25566FF}"/>
                  </a:ext>
                </a:extLst>
              </p:cNvPr>
              <p:cNvSpPr txBox="1"/>
              <p:nvPr/>
            </p:nvSpPr>
            <p:spPr>
              <a:xfrm>
                <a:off x="99118" y="331854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E447A7BB-43F8-578A-56F6-F2A6D2556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8" y="3318546"/>
                <a:ext cx="277768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9049D57-7822-3098-804C-0F71968342FC}"/>
                  </a:ext>
                </a:extLst>
              </p:cNvPr>
              <p:cNvSpPr txBox="1"/>
              <p:nvPr/>
            </p:nvSpPr>
            <p:spPr>
              <a:xfrm>
                <a:off x="1780464" y="573869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9049D57-7822-3098-804C-0F7196834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64" y="5738696"/>
                <a:ext cx="277768" cy="276999"/>
              </a:xfrm>
              <a:prstGeom prst="rect">
                <a:avLst/>
              </a:prstGeom>
              <a:blipFill>
                <a:blip r:embed="rId11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06340E0D-C87F-1AB8-2D5B-41521A1356B4}"/>
                  </a:ext>
                </a:extLst>
              </p:cNvPr>
              <p:cNvSpPr txBox="1"/>
              <p:nvPr/>
            </p:nvSpPr>
            <p:spPr>
              <a:xfrm>
                <a:off x="71402" y="4904753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06340E0D-C87F-1AB8-2D5B-41521A13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2" y="4904753"/>
                <a:ext cx="266803" cy="276999"/>
              </a:xfrm>
              <a:prstGeom prst="rect">
                <a:avLst/>
              </a:prstGeom>
              <a:blipFill>
                <a:blip r:embed="rId12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6EA9CD14-2ADC-147D-448C-B09F18F30397}"/>
                  </a:ext>
                </a:extLst>
              </p:cNvPr>
              <p:cNvSpPr txBox="1"/>
              <p:nvPr/>
            </p:nvSpPr>
            <p:spPr>
              <a:xfrm>
                <a:off x="293278" y="4454921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6EA9CD14-2ADC-147D-448C-B09F18F30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78" y="4454921"/>
                <a:ext cx="266803" cy="276999"/>
              </a:xfrm>
              <a:prstGeom prst="rect">
                <a:avLst/>
              </a:prstGeom>
              <a:blipFill>
                <a:blip r:embed="rId13"/>
                <a:stretch>
                  <a:fillRect l="-11364" r="-909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00464" y="981887"/>
                <a:ext cx="9358652" cy="525333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sz="2400" dirty="0"/>
                  <a:t>Solide 1 : </a:t>
                </a:r>
              </a:p>
              <a:p>
                <a:pPr lvl="1"/>
                <a:r>
                  <a:rPr lang="fr-FR" sz="2000" dirty="0"/>
                  <a:t>Le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2000" dirty="0"/>
                  <a:t> est plan de symétrie; donc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  <m:r>
                              <m:rPr>
                                <m:lit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̇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  <m:r>
                              <m:rPr>
                                <m:lit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̈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̈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  <a:p>
                <a:r>
                  <a:rPr lang="fr-FR" sz="2400" dirty="0"/>
                  <a:t>Solide 2 : </a:t>
                </a:r>
              </a:p>
              <a:p>
                <a:pPr lvl="1"/>
                <a:r>
                  <a:rPr lang="fr-FR" sz="2000" dirty="0"/>
                  <a:t>Le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2000" dirty="0"/>
                  <a:t> est plan de symétrie; donc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  <m:r>
                              <m:rPr>
                                <m:lit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̇"/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func>
                          <m:func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fr-FR" sz="2000" dirty="0"/>
              </a:p>
            </p:txBody>
          </p:sp>
        </mc:Choice>
        <mc:Fallback>
          <p:sp>
            <p:nvSpPr>
              <p:cNvPr id="83" name="Espace réservé du contenu 2">
                <a:extLst>
                  <a:ext uri="{FF2B5EF4-FFF2-40B4-BE49-F238E27FC236}">
                    <a16:creationId xmlns:a16="http://schemas.microsoft.com/office/drawing/2014/main" id="{DD54C1D3-8449-BBFD-450E-C6CBF7A94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0464" y="981887"/>
                <a:ext cx="9358652" cy="5253339"/>
              </a:xfrm>
              <a:blipFill>
                <a:blip r:embed="rId14"/>
                <a:stretch>
                  <a:fillRect l="-1368" t="-19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2212497F-BAF8-180B-61E0-764F7309CD6A}"/>
              </a:ext>
            </a:extLst>
          </p:cNvPr>
          <p:cNvSpPr/>
          <p:nvPr/>
        </p:nvSpPr>
        <p:spPr>
          <a:xfrm flipV="1">
            <a:off x="-152753" y="5026525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0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80DBE-5B76-EAA5-EE61-18FE4F8A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E6BD7D-2F11-2C2A-3448-5848EF2D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17981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95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Wingdings</vt:lpstr>
      <vt:lpstr>Rétrospective</vt:lpstr>
      <vt:lpstr>Présentation PowerPoint</vt:lpstr>
      <vt:lpstr>04 – Résolution cinématique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46</cp:revision>
  <dcterms:created xsi:type="dcterms:W3CDTF">2023-03-22T10:05:05Z</dcterms:created>
  <dcterms:modified xsi:type="dcterms:W3CDTF">2024-01-31T21:37:29Z</dcterms:modified>
</cp:coreProperties>
</file>