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A559"/>
    <a:srgbClr val="68348B"/>
    <a:srgbClr val="0C7391"/>
    <a:srgbClr val="ABCFD9"/>
    <a:srgbClr val="FDAD57"/>
    <a:srgbClr val="004F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1" d="100"/>
          <a:sy n="51" d="100"/>
        </p:scale>
        <p:origin x="116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4" d="100"/>
          <a:sy n="44" d="100"/>
        </p:scale>
        <p:origin x="2844" y="5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7349C-AD05-44FA-B790-D9BBD62C4832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C410A-5569-41DF-9D2C-17B0B0BE16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49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38C2-C309-4752-87A7-D2071D6CAC7F}" type="datetime1">
              <a:rPr lang="fr-FR" smtClean="0"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C4FD-C1E6-452C-A858-BFBBC7496631}" type="datetime1">
              <a:rPr lang="fr-FR" smtClean="0"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5A8D-5F26-4754-844B-E2D9F6FC4950}" type="datetime1">
              <a:rPr lang="fr-FR" smtClean="0"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2A31-E2A5-4F8A-BDFE-A9BA369B67E9}" type="datetime1">
              <a:rPr lang="fr-FR" smtClean="0"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7E18-E4F4-4E6D-951C-B01FC69E66C0}" type="datetime1">
              <a:rPr lang="fr-FR" smtClean="0"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B9C8-F394-498B-8C66-049FACC1ED86}" type="datetime1">
              <a:rPr lang="fr-FR" smtClean="0"/>
              <a:t>05/04/2023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0896-C41B-455D-9FAE-80943DD0CAEF}" type="datetime1">
              <a:rPr lang="fr-FR" smtClean="0"/>
              <a:t>05/04/2023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B735-22CE-433C-8BA6-DF0B28588E1F}" type="datetime1">
              <a:rPr lang="fr-FR" smtClean="0"/>
              <a:t>05/04/2023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5E59-9936-4413-84C5-14169665FDED}" type="datetime1">
              <a:rPr lang="fr-FR" smtClean="0"/>
              <a:t>05/04/2023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662320-E9E6-45B0-8B93-5727AA5FFC46}" type="datetime1">
              <a:rPr lang="fr-FR" smtClean="0"/>
              <a:t>05/04/2023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5382-D50F-43E8-AFFD-788FD552C87C}" type="datetime1">
              <a:rPr lang="fr-FR" smtClean="0"/>
              <a:t>05/04/2023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030BD8-D1C7-406A-AB04-4944ABBF0A3E}" type="datetime1">
              <a:rPr lang="fr-FR" smtClean="0"/>
              <a:t>05/04/2023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AD487F-5630-A128-BAA8-C7F41B3E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5FA21B9-9075-2524-1E7A-B20E057E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service du Bras Beta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CC6B59B-7D8B-1DCD-EA85-6E425D3346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9AC9D76-CD14-C493-A90F-536A5563C02E}"/>
              </a:ext>
            </a:extLst>
          </p:cNvPr>
          <p:cNvSpPr txBox="1">
            <a:spLocks/>
          </p:cNvSpPr>
          <p:nvPr/>
        </p:nvSpPr>
        <p:spPr>
          <a:xfrm>
            <a:off x="117795" y="3429000"/>
            <a:ext cx="11956410" cy="14288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fr-FR" b="1" i="1" dirty="0">
              <a:solidFill>
                <a:srgbClr val="C00000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9EA021-734E-090A-09C6-0E7734619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83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83C114-EC0F-3E7B-237A-16F6CA0E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C7AFFE-4546-7FB4-BD2F-5CD689675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1BBD0F-017D-7C10-DDB2-9138DD06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79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02EA533-21C1-4BA8-ACE8-F2ADC51F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DA67740-1580-2586-226D-D46BF07E89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C4D64C-03AF-9358-4AB2-F73FA760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51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B1A13B3-5149-FA1A-CC2E-224E94D2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Axe de Rotation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ED491E-0826-EEF9-74D6-5744327F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5</a:t>
            </a:fld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795C968-BC3C-1567-576F-53C8D60C7C59}"/>
              </a:ext>
            </a:extLst>
          </p:cNvPr>
          <p:cNvSpPr/>
          <p:nvPr/>
        </p:nvSpPr>
        <p:spPr>
          <a:xfrm>
            <a:off x="1056905" y="14446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18DF59A-E2E4-2A2C-37EB-73D1E5D62C34}"/>
              </a:ext>
            </a:extLst>
          </p:cNvPr>
          <p:cNvSpPr/>
          <p:nvPr/>
        </p:nvSpPr>
        <p:spPr>
          <a:xfrm>
            <a:off x="1056905" y="2219824"/>
            <a:ext cx="1440000" cy="72000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Détecteur à contact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A21C11E-BCE9-7FD2-3DC9-AEBB72B36909}"/>
              </a:ext>
            </a:extLst>
          </p:cNvPr>
          <p:cNvSpPr/>
          <p:nvPr/>
        </p:nvSpPr>
        <p:spPr>
          <a:xfrm>
            <a:off x="3229319" y="14431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E563B7E-4153-DECA-AFFC-7C7EB26DF1B2}"/>
              </a:ext>
            </a:extLst>
          </p:cNvPr>
          <p:cNvSpPr/>
          <p:nvPr/>
        </p:nvSpPr>
        <p:spPr>
          <a:xfrm>
            <a:off x="3218894" y="22360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Microcontrôleur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myRIO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B1F36CD-C30E-4C5F-385C-9C8A21F267DC}"/>
              </a:ext>
            </a:extLst>
          </p:cNvPr>
          <p:cNvSpPr/>
          <p:nvPr/>
        </p:nvSpPr>
        <p:spPr>
          <a:xfrm>
            <a:off x="5389319" y="14208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D7359E7-9FDC-08FD-DC9D-0F15683BC326}"/>
              </a:ext>
            </a:extLst>
          </p:cNvPr>
          <p:cNvSpPr/>
          <p:nvPr/>
        </p:nvSpPr>
        <p:spPr>
          <a:xfrm>
            <a:off x="5389319" y="22147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Microcontrôleur </a:t>
            </a:r>
            <a:r>
              <a:rPr lang="fr-FR" sz="1200" dirty="0" err="1">
                <a:solidFill>
                  <a:srgbClr val="08A559"/>
                </a:solidFill>
                <a:latin typeface="Arial Nova" panose="020B0504020202020204" pitchFamily="34" charset="0"/>
              </a:rPr>
              <a:t>myRIO</a:t>
            </a:r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BFEBEF7-705E-46FD-8C4B-5178E5ACBDB2}"/>
              </a:ext>
            </a:extLst>
          </p:cNvPr>
          <p:cNvSpPr/>
          <p:nvPr/>
        </p:nvSpPr>
        <p:spPr>
          <a:xfrm>
            <a:off x="1056905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344F7B6-ACF1-41A6-1551-1E76B212FBE0}"/>
              </a:ext>
            </a:extLst>
          </p:cNvPr>
          <p:cNvSpPr/>
          <p:nvPr/>
        </p:nvSpPr>
        <p:spPr>
          <a:xfrm>
            <a:off x="1056905" y="41322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 24 V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993B93C-6358-CDBD-8425-B3C1FF36002B}"/>
              </a:ext>
            </a:extLst>
          </p:cNvPr>
          <p:cNvSpPr/>
          <p:nvPr/>
        </p:nvSpPr>
        <p:spPr>
          <a:xfrm>
            <a:off x="3218894" y="34327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56C1EFC-E8DC-74F6-4C1B-12FC3721C149}"/>
              </a:ext>
            </a:extLst>
          </p:cNvPr>
          <p:cNvSpPr/>
          <p:nvPr/>
        </p:nvSpPr>
        <p:spPr>
          <a:xfrm>
            <a:off x="322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Hacheur </a:t>
            </a:r>
          </a:p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(Variateur)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1644A1E-F74F-36B4-98E8-8D6D6DB0F7F6}"/>
              </a:ext>
            </a:extLst>
          </p:cNvPr>
          <p:cNvSpPr/>
          <p:nvPr/>
        </p:nvSpPr>
        <p:spPr>
          <a:xfrm>
            <a:off x="5380883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864AAD2-5EF5-FD75-22C6-0D8871D20678}"/>
              </a:ext>
            </a:extLst>
          </p:cNvPr>
          <p:cNvSpPr/>
          <p:nvPr/>
        </p:nvSpPr>
        <p:spPr>
          <a:xfrm>
            <a:off x="538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CC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3741D88A-AC67-EEAF-67D1-02578FD98C8E}"/>
              </a:ext>
            </a:extLst>
          </p:cNvPr>
          <p:cNvSpPr/>
          <p:nvPr/>
        </p:nvSpPr>
        <p:spPr>
          <a:xfrm>
            <a:off x="7542872" y="34406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98A4E40-D360-EF0F-69D4-37438F82647F}"/>
              </a:ext>
            </a:extLst>
          </p:cNvPr>
          <p:cNvSpPr/>
          <p:nvPr/>
        </p:nvSpPr>
        <p:spPr>
          <a:xfrm>
            <a:off x="7549319" y="4097487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épicycloïdal</a:t>
            </a:r>
          </a:p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+ Train simple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A27BA98-37D0-071E-0034-A8F152781DA2}"/>
              </a:ext>
            </a:extLst>
          </p:cNvPr>
          <p:cNvGrpSpPr/>
          <p:nvPr/>
        </p:nvGrpSpPr>
        <p:grpSpPr>
          <a:xfrm>
            <a:off x="1304511" y="1903819"/>
            <a:ext cx="360000" cy="360000"/>
            <a:chOff x="5404964" y="4396133"/>
            <a:chExt cx="1800000" cy="1800000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AF6059D3-A447-3650-DBB0-E43A01137737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A6CDBBC0-D3DC-F349-2C16-BF936D04F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26" name="Image 25">
            <a:extLst>
              <a:ext uri="{FF2B5EF4-FFF2-40B4-BE49-F238E27FC236}">
                <a16:creationId xmlns:a16="http://schemas.microsoft.com/office/drawing/2014/main" id="{1D2C4C8B-0FCC-A2FF-CBCF-FF9739D62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826" y="1498649"/>
            <a:ext cx="434918" cy="152010"/>
          </a:xfrm>
          <a:prstGeom prst="rect">
            <a:avLst/>
          </a:prstGeom>
        </p:spPr>
      </p:pic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2496905" y="17227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516F913-F563-E2BC-304C-4BAEAEFA830A}"/>
              </a:ext>
            </a:extLst>
          </p:cNvPr>
          <p:cNvCxnSpPr/>
          <p:nvPr/>
        </p:nvCxnSpPr>
        <p:spPr>
          <a:xfrm flipV="1">
            <a:off x="4669319" y="17088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86B36458-367E-9E5B-68A4-0C26D4E0F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894" y="1313442"/>
            <a:ext cx="360000" cy="360000"/>
          </a:xfrm>
          <a:prstGeom prst="rect">
            <a:avLst/>
          </a:prstGeom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A759AA0-F3FD-C26A-60D8-97778FA4410F}"/>
              </a:ext>
            </a:extLst>
          </p:cNvPr>
          <p:cNvCxnSpPr>
            <a:cxnSpLocks/>
          </p:cNvCxnSpPr>
          <p:nvPr/>
        </p:nvCxnSpPr>
        <p:spPr>
          <a:xfrm flipV="1">
            <a:off x="2509319" y="37059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C432E140-C791-725B-4BEE-162F12959100}"/>
              </a:ext>
            </a:extLst>
          </p:cNvPr>
          <p:cNvGrpSpPr/>
          <p:nvPr/>
        </p:nvGrpSpPr>
        <p:grpSpPr>
          <a:xfrm>
            <a:off x="1596905" y="3874910"/>
            <a:ext cx="360000" cy="360000"/>
            <a:chOff x="4197400" y="3547713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F72BB05F-3C81-6BD0-8528-132F98B4087C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0241FA1B-C23B-A98A-6FA9-9AD3F149F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39" name="Image 38">
            <a:extLst>
              <a:ext uri="{FF2B5EF4-FFF2-40B4-BE49-F238E27FC236}">
                <a16:creationId xmlns:a16="http://schemas.microsoft.com/office/drawing/2014/main" id="{E3A983DC-8604-4428-90A0-1BAE06DE62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044" y="3561065"/>
            <a:ext cx="360000" cy="360000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807256A2-2D51-482D-5FEB-74F10613D3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6905" y="3288253"/>
            <a:ext cx="360000" cy="360000"/>
          </a:xfrm>
          <a:prstGeom prst="rect">
            <a:avLst/>
          </a:prstGeom>
        </p:spPr>
      </p:pic>
      <p:grpSp>
        <p:nvGrpSpPr>
          <p:cNvPr id="44" name="Groupe 43">
            <a:extLst>
              <a:ext uri="{FF2B5EF4-FFF2-40B4-BE49-F238E27FC236}">
                <a16:creationId xmlns:a16="http://schemas.microsoft.com/office/drawing/2014/main" id="{04E9D792-DC23-45E0-4C57-F4C8652B27B7}"/>
              </a:ext>
            </a:extLst>
          </p:cNvPr>
          <p:cNvGrpSpPr/>
          <p:nvPr/>
        </p:nvGrpSpPr>
        <p:grpSpPr>
          <a:xfrm>
            <a:off x="3769319" y="3882769"/>
            <a:ext cx="360000" cy="360000"/>
            <a:chOff x="6955958" y="3325976"/>
            <a:chExt cx="1800000" cy="1800000"/>
          </a:xfrm>
        </p:grpSpPr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2023547D-7AD8-2476-352E-2003CAAE25E0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B4A8BA83-645D-52A3-AEB7-1179427FD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302262FB-10CE-F782-72FE-6FD5D16DF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ADC9AE2C-B971-B403-6BD3-1FBC1C8BCEB1}"/>
              </a:ext>
            </a:extLst>
          </p:cNvPr>
          <p:cNvCxnSpPr>
            <a:cxnSpLocks/>
          </p:cNvCxnSpPr>
          <p:nvPr/>
        </p:nvCxnSpPr>
        <p:spPr>
          <a:xfrm flipV="1">
            <a:off x="4669319" y="36931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 48">
            <a:extLst>
              <a:ext uri="{FF2B5EF4-FFF2-40B4-BE49-F238E27FC236}">
                <a16:creationId xmlns:a16="http://schemas.microsoft.com/office/drawing/2014/main" id="{D668B20D-2AB0-DB7C-B49B-C67635DB8B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894" y="3288253"/>
            <a:ext cx="360000" cy="360000"/>
          </a:xfrm>
          <a:prstGeom prst="rect">
            <a:avLst/>
          </a:prstGeom>
        </p:spPr>
      </p:pic>
      <p:grpSp>
        <p:nvGrpSpPr>
          <p:cNvPr id="50" name="Groupe 49">
            <a:extLst>
              <a:ext uri="{FF2B5EF4-FFF2-40B4-BE49-F238E27FC236}">
                <a16:creationId xmlns:a16="http://schemas.microsoft.com/office/drawing/2014/main" id="{3BAC2AD8-68D0-64B3-8925-A4804B8ADC35}"/>
              </a:ext>
            </a:extLst>
          </p:cNvPr>
          <p:cNvGrpSpPr/>
          <p:nvPr/>
        </p:nvGrpSpPr>
        <p:grpSpPr>
          <a:xfrm>
            <a:off x="5910458" y="3883180"/>
            <a:ext cx="360000" cy="360000"/>
            <a:chOff x="5775745" y="3144183"/>
            <a:chExt cx="1800000" cy="180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04F8E12C-8382-F1EC-C191-3370BC42A0F6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F009B8D4-CDD9-2923-1B15-FB51E1B49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8550244-CF3E-46CD-9FB3-D08544E1F6C9}"/>
              </a:ext>
            </a:extLst>
          </p:cNvPr>
          <p:cNvCxnSpPr>
            <a:cxnSpLocks/>
          </p:cNvCxnSpPr>
          <p:nvPr/>
        </p:nvCxnSpPr>
        <p:spPr>
          <a:xfrm flipV="1">
            <a:off x="6829319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4FEA3EBC-91ED-BDE9-6607-868717EB421F}"/>
              </a:ext>
            </a:extLst>
          </p:cNvPr>
          <p:cNvGrpSpPr/>
          <p:nvPr/>
        </p:nvGrpSpPr>
        <p:grpSpPr>
          <a:xfrm>
            <a:off x="8045703" y="3852099"/>
            <a:ext cx="360000" cy="360000"/>
            <a:chOff x="5447928" y="2816932"/>
            <a:chExt cx="1800000" cy="180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639C7740-E0F1-0D34-A959-EEBB5084D37B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EC612269-D972-EB21-CF55-B36842D06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59" name="Image 58">
            <a:extLst>
              <a:ext uri="{FF2B5EF4-FFF2-40B4-BE49-F238E27FC236}">
                <a16:creationId xmlns:a16="http://schemas.microsoft.com/office/drawing/2014/main" id="{B3E9E472-684E-6072-F347-B28F08A29E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3108" y="3313520"/>
            <a:ext cx="360000" cy="360000"/>
          </a:xfrm>
          <a:prstGeom prst="rect">
            <a:avLst/>
          </a:prstGeom>
        </p:spPr>
      </p:pic>
      <p:cxnSp>
        <p:nvCxnSpPr>
          <p:cNvPr id="61" name="Connecteur : en angle 60">
            <a:extLst>
              <a:ext uri="{FF2B5EF4-FFF2-40B4-BE49-F238E27FC236}">
                <a16:creationId xmlns:a16="http://schemas.microsoft.com/office/drawing/2014/main" id="{58F393DB-2637-6847-79EA-B747BDA4F0F5}"/>
              </a:ext>
            </a:extLst>
          </p:cNvPr>
          <p:cNvCxnSpPr>
            <a:cxnSpLocks/>
            <a:stCxn id="11" idx="3"/>
            <a:endCxn id="64" idx="3"/>
          </p:cNvCxnSpPr>
          <p:nvPr/>
        </p:nvCxnSpPr>
        <p:spPr>
          <a:xfrm flipH="1">
            <a:off x="6795600" y="17088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199A02DB-D17F-C7D0-AC86-EB38CD79A07D}"/>
              </a:ext>
            </a:extLst>
          </p:cNvPr>
          <p:cNvSpPr/>
          <p:nvPr/>
        </p:nvSpPr>
        <p:spPr>
          <a:xfrm>
            <a:off x="5389319" y="28896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67" name="Connecteur : en angle 66">
            <a:extLst>
              <a:ext uri="{FF2B5EF4-FFF2-40B4-BE49-F238E27FC236}">
                <a16:creationId xmlns:a16="http://schemas.microsoft.com/office/drawing/2014/main" id="{415B66DC-5BA1-C73F-85C3-52531B5209A7}"/>
              </a:ext>
            </a:extLst>
          </p:cNvPr>
          <p:cNvCxnSpPr>
            <a:cxnSpLocks/>
            <a:stCxn id="64" idx="1"/>
            <a:endCxn id="15" idx="0"/>
          </p:cNvCxnSpPr>
          <p:nvPr/>
        </p:nvCxnSpPr>
        <p:spPr>
          <a:xfrm rot="10800000" flipV="1">
            <a:off x="3938895" y="30552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 70">
            <a:extLst>
              <a:ext uri="{FF2B5EF4-FFF2-40B4-BE49-F238E27FC236}">
                <a16:creationId xmlns:a16="http://schemas.microsoft.com/office/drawing/2014/main" id="{A6A4AED6-2581-F94A-2A2C-968E1601F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108" y="2837764"/>
            <a:ext cx="180000" cy="180000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DD7FF158-FAA1-F881-E216-74F874CDD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152" y="3113393"/>
            <a:ext cx="180000" cy="180000"/>
          </a:xfrm>
          <a:prstGeom prst="rect">
            <a:avLst/>
          </a:prstGeom>
        </p:spPr>
      </p:pic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9855835A-A07D-9F88-33DC-F41928D86114}"/>
              </a:ext>
            </a:extLst>
          </p:cNvPr>
          <p:cNvSpPr/>
          <p:nvPr/>
        </p:nvSpPr>
        <p:spPr>
          <a:xfrm>
            <a:off x="9634981" y="34290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Axe de rotation R</a:t>
            </a: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68CD29C3-A317-7C58-A7A7-665AAE50EA4D}"/>
              </a:ext>
            </a:extLst>
          </p:cNvPr>
          <p:cNvCxnSpPr>
            <a:cxnSpLocks/>
          </p:cNvCxnSpPr>
          <p:nvPr/>
        </p:nvCxnSpPr>
        <p:spPr>
          <a:xfrm flipV="1">
            <a:off x="8911620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Image 74">
            <a:extLst>
              <a:ext uri="{FF2B5EF4-FFF2-40B4-BE49-F238E27FC236}">
                <a16:creationId xmlns:a16="http://schemas.microsoft.com/office/drawing/2014/main" id="{98FCC971-55C0-A51F-BCE7-08096E5E66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75409" y="3313520"/>
            <a:ext cx="360000" cy="360000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1AEE2739-FA72-6125-0769-C608C7018360}"/>
              </a:ext>
            </a:extLst>
          </p:cNvPr>
          <p:cNvGrpSpPr/>
          <p:nvPr/>
        </p:nvGrpSpPr>
        <p:grpSpPr>
          <a:xfrm>
            <a:off x="3770117" y="1925231"/>
            <a:ext cx="360000" cy="360000"/>
            <a:chOff x="6138169" y="4069439"/>
            <a:chExt cx="1800000" cy="180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DAE465F2-29FD-C750-3881-C65C18B6B9B8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685B92F1-168B-E462-1257-69B9BAF77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7BECE89-F3F2-3F30-E571-F3E0848510AD}"/>
              </a:ext>
            </a:extLst>
          </p:cNvPr>
          <p:cNvCxnSpPr/>
          <p:nvPr/>
        </p:nvCxnSpPr>
        <p:spPr>
          <a:xfrm flipV="1">
            <a:off x="6829319" y="16307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8AD0427E-2818-D095-D897-37D9F82A7948}"/>
              </a:ext>
            </a:extLst>
          </p:cNvPr>
          <p:cNvGrpSpPr/>
          <p:nvPr/>
        </p:nvGrpSpPr>
        <p:grpSpPr>
          <a:xfrm>
            <a:off x="7540883" y="1345899"/>
            <a:ext cx="540000" cy="540000"/>
            <a:chOff x="7851244" y="635246"/>
            <a:chExt cx="1800000" cy="1800000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9AC082BF-BAFE-70DB-4372-ED574E1FDAB0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78FC6610-C87F-EA08-508F-7863302FF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  <p:pic>
        <p:nvPicPr>
          <p:cNvPr id="30" name="Image 29">
            <a:extLst>
              <a:ext uri="{FF2B5EF4-FFF2-40B4-BE49-F238E27FC236}">
                <a16:creationId xmlns:a16="http://schemas.microsoft.com/office/drawing/2014/main" id="{3A9EF288-CF35-05B6-F2BB-A72791B48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637" y="3779927"/>
            <a:ext cx="434918" cy="152010"/>
          </a:xfrm>
          <a:prstGeom prst="rect">
            <a:avLst/>
          </a:prstGeom>
        </p:spPr>
      </p:pic>
      <p:grpSp>
        <p:nvGrpSpPr>
          <p:cNvPr id="31" name="Groupe 30">
            <a:extLst>
              <a:ext uri="{FF2B5EF4-FFF2-40B4-BE49-F238E27FC236}">
                <a16:creationId xmlns:a16="http://schemas.microsoft.com/office/drawing/2014/main" id="{38DE34A1-309E-3092-6C78-2EC2C4982571}"/>
              </a:ext>
            </a:extLst>
          </p:cNvPr>
          <p:cNvGrpSpPr/>
          <p:nvPr/>
        </p:nvGrpSpPr>
        <p:grpSpPr>
          <a:xfrm rot="5400000" flipV="1">
            <a:off x="10181964" y="4049013"/>
            <a:ext cx="835963" cy="1617775"/>
            <a:chOff x="9150640" y="2423323"/>
            <a:chExt cx="835963" cy="2135794"/>
          </a:xfrm>
        </p:grpSpPr>
        <p:sp>
          <p:nvSpPr>
            <p:cNvPr id="33" name="Flèche : virage 32">
              <a:extLst>
                <a:ext uri="{FF2B5EF4-FFF2-40B4-BE49-F238E27FC236}">
                  <a16:creationId xmlns:a16="http://schemas.microsoft.com/office/drawing/2014/main" id="{04988C8D-4296-036F-48CD-BEABA954B0A6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0EAB7195-7F12-55FF-728F-9973D74F9553}"/>
                </a:ext>
              </a:extLst>
            </p:cNvPr>
            <p:cNvSpPr txBox="1"/>
            <p:nvPr/>
          </p:nvSpPr>
          <p:spPr>
            <a:xfrm rot="16200000">
              <a:off x="8798745" y="3278541"/>
              <a:ext cx="19180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Bras en rotation</a:t>
              </a:r>
            </a:p>
          </p:txBody>
        </p: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E35B4FFB-30FA-9F2D-8AAF-612988931FF4}"/>
              </a:ext>
            </a:extLst>
          </p:cNvPr>
          <p:cNvGrpSpPr/>
          <p:nvPr/>
        </p:nvGrpSpPr>
        <p:grpSpPr>
          <a:xfrm>
            <a:off x="8611878" y="2802701"/>
            <a:ext cx="1549219" cy="611677"/>
            <a:chOff x="9075408" y="2802701"/>
            <a:chExt cx="1549219" cy="611677"/>
          </a:xfrm>
        </p:grpSpPr>
        <p:sp>
          <p:nvSpPr>
            <p:cNvPr id="43" name="Flèche : virage 42">
              <a:extLst>
                <a:ext uri="{FF2B5EF4-FFF2-40B4-BE49-F238E27FC236}">
                  <a16:creationId xmlns:a16="http://schemas.microsoft.com/office/drawing/2014/main" id="{0138F1DD-36B1-33FD-3B41-493A2B0091E5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467AC060-C68E-2A43-8F56-FAB28245CB61}"/>
                </a:ext>
              </a:extLst>
            </p:cNvPr>
            <p:cNvSpPr txBox="1"/>
            <p:nvPr/>
          </p:nvSpPr>
          <p:spPr>
            <a:xfrm>
              <a:off x="9075408" y="2802701"/>
              <a:ext cx="14737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Bras à l’arrêt</a:t>
              </a: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4A63B512-500C-D3F9-3D5E-72074BBB7EBC}"/>
              </a:ext>
            </a:extLst>
          </p:cNvPr>
          <p:cNvGrpSpPr/>
          <p:nvPr/>
        </p:nvGrpSpPr>
        <p:grpSpPr>
          <a:xfrm>
            <a:off x="1900107" y="1908524"/>
            <a:ext cx="360000" cy="360000"/>
            <a:chOff x="9715662" y="4629628"/>
            <a:chExt cx="1800000" cy="1800000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910F43DD-E82E-AB07-D0CA-7C80FA80BCDF}"/>
                </a:ext>
              </a:extLst>
            </p:cNvPr>
            <p:cNvSpPr/>
            <p:nvPr/>
          </p:nvSpPr>
          <p:spPr>
            <a:xfrm>
              <a:off x="9715662" y="46296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2" name="Image 61">
              <a:extLst>
                <a:ext uri="{FF2B5EF4-FFF2-40B4-BE49-F238E27FC236}">
                  <a16:creationId xmlns:a16="http://schemas.microsoft.com/office/drawing/2014/main" id="{9E521C9A-A78C-1734-9575-1C6FDF0EF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967662" y="4881628"/>
              <a:ext cx="1296000" cy="1296000"/>
            </a:xfrm>
            <a:prstGeom prst="rect">
              <a:avLst/>
            </a:prstGeom>
          </p:spPr>
        </p:pic>
      </p:grpSp>
      <p:pic>
        <p:nvPicPr>
          <p:cNvPr id="63" name="Image 62">
            <a:extLst>
              <a:ext uri="{FF2B5EF4-FFF2-40B4-BE49-F238E27FC236}">
                <a16:creationId xmlns:a16="http://schemas.microsoft.com/office/drawing/2014/main" id="{14005580-4105-7DE6-402C-F62CDB7F6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45" y="1650659"/>
            <a:ext cx="434918" cy="152010"/>
          </a:xfrm>
          <a:prstGeom prst="rect">
            <a:avLst/>
          </a:prstGeom>
        </p:spPr>
      </p:pic>
      <p:grpSp>
        <p:nvGrpSpPr>
          <p:cNvPr id="65" name="Groupe 64">
            <a:extLst>
              <a:ext uri="{FF2B5EF4-FFF2-40B4-BE49-F238E27FC236}">
                <a16:creationId xmlns:a16="http://schemas.microsoft.com/office/drawing/2014/main" id="{2C238199-1F4A-5BE7-5261-C1004A830C71}"/>
              </a:ext>
            </a:extLst>
          </p:cNvPr>
          <p:cNvGrpSpPr/>
          <p:nvPr/>
        </p:nvGrpSpPr>
        <p:grpSpPr>
          <a:xfrm>
            <a:off x="6452459" y="1931852"/>
            <a:ext cx="360000" cy="360000"/>
            <a:chOff x="10405167" y="4101988"/>
            <a:chExt cx="1800000" cy="1800000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3CFD45D-1B44-5AAB-5ED4-B2F275782F01}"/>
                </a:ext>
              </a:extLst>
            </p:cNvPr>
            <p:cNvSpPr/>
            <p:nvPr/>
          </p:nvSpPr>
          <p:spPr>
            <a:xfrm>
              <a:off x="10405167" y="4101988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id="{33915D74-87CA-5B76-0A74-83E3DCEE8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456414" y="4137988"/>
              <a:ext cx="1728000" cy="1728000"/>
            </a:xfrm>
            <a:prstGeom prst="rect">
              <a:avLst/>
            </a:prstGeom>
          </p:spPr>
        </p:pic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0A6437F9-426E-057A-F27A-94E9EC9CAEE1}"/>
              </a:ext>
            </a:extLst>
          </p:cNvPr>
          <p:cNvGrpSpPr/>
          <p:nvPr/>
        </p:nvGrpSpPr>
        <p:grpSpPr>
          <a:xfrm>
            <a:off x="6620033" y="4152769"/>
            <a:ext cx="180000" cy="180000"/>
            <a:chOff x="5404964" y="4396133"/>
            <a:chExt cx="1800000" cy="1800000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539990CE-45D6-AF9A-2D4B-A34A71E98BE6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9" name="Image 78">
              <a:extLst>
                <a:ext uri="{FF2B5EF4-FFF2-40B4-BE49-F238E27FC236}">
                  <a16:creationId xmlns:a16="http://schemas.microsoft.com/office/drawing/2014/main" id="{6CDE13C6-B958-F71E-1E61-6D19B44B6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B5690D94-4D3A-7894-7C1B-5104F70D8742}"/>
              </a:ext>
            </a:extLst>
          </p:cNvPr>
          <p:cNvGrpSpPr/>
          <p:nvPr/>
        </p:nvGrpSpPr>
        <p:grpSpPr>
          <a:xfrm>
            <a:off x="4256938" y="4184682"/>
            <a:ext cx="360000" cy="360000"/>
            <a:chOff x="5404964" y="4396133"/>
            <a:chExt cx="1800000" cy="1800000"/>
          </a:xfrm>
        </p:grpSpPr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FBE3B01E-0E8C-2208-2962-1AAD10041A99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>
              <a:extLst>
                <a:ext uri="{FF2B5EF4-FFF2-40B4-BE49-F238E27FC236}">
                  <a16:creationId xmlns:a16="http://schemas.microsoft.com/office/drawing/2014/main" id="{61745EB9-A148-2841-2F52-6BDA644AA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D5D76BB6-B435-E358-0806-24F2134830A2}"/>
              </a:ext>
            </a:extLst>
          </p:cNvPr>
          <p:cNvGrpSpPr/>
          <p:nvPr/>
        </p:nvGrpSpPr>
        <p:grpSpPr>
          <a:xfrm>
            <a:off x="5722022" y="3972769"/>
            <a:ext cx="360000" cy="360000"/>
            <a:chOff x="5404964" y="4396133"/>
            <a:chExt cx="1800000" cy="1800000"/>
          </a:xfrm>
        </p:grpSpPr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4B9B1203-50F8-4B9D-1119-7CA22A476CA8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2" name="Image 81">
              <a:extLst>
                <a:ext uri="{FF2B5EF4-FFF2-40B4-BE49-F238E27FC236}">
                  <a16:creationId xmlns:a16="http://schemas.microsoft.com/office/drawing/2014/main" id="{65EC2247-F5A6-9121-CE6B-D4C8F9A35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5B53FAF9-88DB-639B-C35E-462FF51ED68D}"/>
              </a:ext>
            </a:extLst>
          </p:cNvPr>
          <p:cNvGrpSpPr/>
          <p:nvPr/>
        </p:nvGrpSpPr>
        <p:grpSpPr>
          <a:xfrm>
            <a:off x="7012093" y="3960992"/>
            <a:ext cx="360000" cy="360000"/>
            <a:chOff x="5404964" y="4396133"/>
            <a:chExt cx="1800000" cy="1800000"/>
          </a:xfrm>
        </p:grpSpPr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CBEB9AAE-220A-488A-DA0A-53D06D7802BF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5" name="Image 84">
              <a:extLst>
                <a:ext uri="{FF2B5EF4-FFF2-40B4-BE49-F238E27FC236}">
                  <a16:creationId xmlns:a16="http://schemas.microsoft.com/office/drawing/2014/main" id="{1E88A6B8-0769-3D9C-F466-31E8409AB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624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B1A13B3-5149-FA1A-CC2E-224E94D2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Axe de translation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ED491E-0826-EEF9-74D6-5744327F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6</a:t>
            </a:fld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795C968-BC3C-1567-576F-53C8D60C7C59}"/>
              </a:ext>
            </a:extLst>
          </p:cNvPr>
          <p:cNvSpPr/>
          <p:nvPr/>
        </p:nvSpPr>
        <p:spPr>
          <a:xfrm>
            <a:off x="1056905" y="14446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18DF59A-E2E4-2A2C-37EB-73D1E5D62C34}"/>
              </a:ext>
            </a:extLst>
          </p:cNvPr>
          <p:cNvSpPr/>
          <p:nvPr/>
        </p:nvSpPr>
        <p:spPr>
          <a:xfrm>
            <a:off x="1056905" y="2219824"/>
            <a:ext cx="1440000" cy="72000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Détecteur à contact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A21C11E-BCE9-7FD2-3DC9-AEBB72B36909}"/>
              </a:ext>
            </a:extLst>
          </p:cNvPr>
          <p:cNvSpPr/>
          <p:nvPr/>
        </p:nvSpPr>
        <p:spPr>
          <a:xfrm>
            <a:off x="3229319" y="14431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E563B7E-4153-DECA-AFFC-7C7EB26DF1B2}"/>
              </a:ext>
            </a:extLst>
          </p:cNvPr>
          <p:cNvSpPr/>
          <p:nvPr/>
        </p:nvSpPr>
        <p:spPr>
          <a:xfrm>
            <a:off x="3218894" y="22360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Microcontrôleur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myRIO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B1F36CD-C30E-4C5F-385C-9C8A21F267DC}"/>
              </a:ext>
            </a:extLst>
          </p:cNvPr>
          <p:cNvSpPr/>
          <p:nvPr/>
        </p:nvSpPr>
        <p:spPr>
          <a:xfrm>
            <a:off x="5389319" y="14208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D7359E7-9FDC-08FD-DC9D-0F15683BC326}"/>
              </a:ext>
            </a:extLst>
          </p:cNvPr>
          <p:cNvSpPr/>
          <p:nvPr/>
        </p:nvSpPr>
        <p:spPr>
          <a:xfrm>
            <a:off x="5389319" y="22147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Microcontrôleur </a:t>
            </a:r>
            <a:r>
              <a:rPr lang="fr-FR" sz="1200" dirty="0" err="1">
                <a:solidFill>
                  <a:srgbClr val="08A559"/>
                </a:solidFill>
                <a:latin typeface="Arial Nova" panose="020B0504020202020204" pitchFamily="34" charset="0"/>
              </a:rPr>
              <a:t>myRIO</a:t>
            </a:r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BFEBEF7-705E-46FD-8C4B-5178E5ACBDB2}"/>
              </a:ext>
            </a:extLst>
          </p:cNvPr>
          <p:cNvSpPr/>
          <p:nvPr/>
        </p:nvSpPr>
        <p:spPr>
          <a:xfrm>
            <a:off x="1056905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344F7B6-ACF1-41A6-1551-1E76B212FBE0}"/>
              </a:ext>
            </a:extLst>
          </p:cNvPr>
          <p:cNvSpPr/>
          <p:nvPr/>
        </p:nvSpPr>
        <p:spPr>
          <a:xfrm>
            <a:off x="1056905" y="41322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 24 V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993B93C-6358-CDBD-8425-B3C1FF36002B}"/>
              </a:ext>
            </a:extLst>
          </p:cNvPr>
          <p:cNvSpPr/>
          <p:nvPr/>
        </p:nvSpPr>
        <p:spPr>
          <a:xfrm>
            <a:off x="3218894" y="34327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56C1EFC-E8DC-74F6-4C1B-12FC3721C149}"/>
              </a:ext>
            </a:extLst>
          </p:cNvPr>
          <p:cNvSpPr/>
          <p:nvPr/>
        </p:nvSpPr>
        <p:spPr>
          <a:xfrm>
            <a:off x="322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Hacheur </a:t>
            </a:r>
          </a:p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(Variateur)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1644A1E-F74F-36B4-98E8-8D6D6DB0F7F6}"/>
              </a:ext>
            </a:extLst>
          </p:cNvPr>
          <p:cNvSpPr/>
          <p:nvPr/>
        </p:nvSpPr>
        <p:spPr>
          <a:xfrm>
            <a:off x="5380883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864AAD2-5EF5-FD75-22C6-0D8871D20678}"/>
              </a:ext>
            </a:extLst>
          </p:cNvPr>
          <p:cNvSpPr/>
          <p:nvPr/>
        </p:nvSpPr>
        <p:spPr>
          <a:xfrm>
            <a:off x="538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CC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3741D88A-AC67-EEAF-67D1-02578FD98C8E}"/>
              </a:ext>
            </a:extLst>
          </p:cNvPr>
          <p:cNvSpPr/>
          <p:nvPr/>
        </p:nvSpPr>
        <p:spPr>
          <a:xfrm>
            <a:off x="7542872" y="34406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98A4E40-D360-EF0F-69D4-37438F82647F}"/>
              </a:ext>
            </a:extLst>
          </p:cNvPr>
          <p:cNvSpPr/>
          <p:nvPr/>
        </p:nvSpPr>
        <p:spPr>
          <a:xfrm>
            <a:off x="7549319" y="4097487"/>
            <a:ext cx="1365662" cy="7879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épicycloïdal</a:t>
            </a:r>
          </a:p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+ Pignon crémaillère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A27BA98-37D0-071E-0034-A8F152781DA2}"/>
              </a:ext>
            </a:extLst>
          </p:cNvPr>
          <p:cNvGrpSpPr/>
          <p:nvPr/>
        </p:nvGrpSpPr>
        <p:grpSpPr>
          <a:xfrm>
            <a:off x="1304511" y="1903819"/>
            <a:ext cx="360000" cy="360000"/>
            <a:chOff x="5404964" y="4396133"/>
            <a:chExt cx="1800000" cy="1800000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AF6059D3-A447-3650-DBB0-E43A01137737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A6CDBBC0-D3DC-F349-2C16-BF936D04F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26" name="Image 25">
            <a:extLst>
              <a:ext uri="{FF2B5EF4-FFF2-40B4-BE49-F238E27FC236}">
                <a16:creationId xmlns:a16="http://schemas.microsoft.com/office/drawing/2014/main" id="{1D2C4C8B-0FCC-A2FF-CBCF-FF9739D62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826" y="1498649"/>
            <a:ext cx="434918" cy="152010"/>
          </a:xfrm>
          <a:prstGeom prst="rect">
            <a:avLst/>
          </a:prstGeom>
        </p:spPr>
      </p:pic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2496905" y="17227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516F913-F563-E2BC-304C-4BAEAEFA830A}"/>
              </a:ext>
            </a:extLst>
          </p:cNvPr>
          <p:cNvCxnSpPr/>
          <p:nvPr/>
        </p:nvCxnSpPr>
        <p:spPr>
          <a:xfrm flipV="1">
            <a:off x="4669319" y="17088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86B36458-367E-9E5B-68A4-0C26D4E0F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894" y="1313442"/>
            <a:ext cx="360000" cy="360000"/>
          </a:xfrm>
          <a:prstGeom prst="rect">
            <a:avLst/>
          </a:prstGeom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A759AA0-F3FD-C26A-60D8-97778FA4410F}"/>
              </a:ext>
            </a:extLst>
          </p:cNvPr>
          <p:cNvCxnSpPr>
            <a:cxnSpLocks/>
          </p:cNvCxnSpPr>
          <p:nvPr/>
        </p:nvCxnSpPr>
        <p:spPr>
          <a:xfrm flipV="1">
            <a:off x="2509319" y="37059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C432E140-C791-725B-4BEE-162F12959100}"/>
              </a:ext>
            </a:extLst>
          </p:cNvPr>
          <p:cNvGrpSpPr/>
          <p:nvPr/>
        </p:nvGrpSpPr>
        <p:grpSpPr>
          <a:xfrm>
            <a:off x="1596905" y="3874910"/>
            <a:ext cx="360000" cy="360000"/>
            <a:chOff x="4197400" y="3547713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F72BB05F-3C81-6BD0-8528-132F98B4087C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0241FA1B-C23B-A98A-6FA9-9AD3F149F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39" name="Image 38">
            <a:extLst>
              <a:ext uri="{FF2B5EF4-FFF2-40B4-BE49-F238E27FC236}">
                <a16:creationId xmlns:a16="http://schemas.microsoft.com/office/drawing/2014/main" id="{E3A983DC-8604-4428-90A0-1BAE06DE62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044" y="3561065"/>
            <a:ext cx="360000" cy="360000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807256A2-2D51-482D-5FEB-74F10613D3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6905" y="3288253"/>
            <a:ext cx="360000" cy="360000"/>
          </a:xfrm>
          <a:prstGeom prst="rect">
            <a:avLst/>
          </a:prstGeom>
        </p:spPr>
      </p:pic>
      <p:grpSp>
        <p:nvGrpSpPr>
          <p:cNvPr id="44" name="Groupe 43">
            <a:extLst>
              <a:ext uri="{FF2B5EF4-FFF2-40B4-BE49-F238E27FC236}">
                <a16:creationId xmlns:a16="http://schemas.microsoft.com/office/drawing/2014/main" id="{04E9D792-DC23-45E0-4C57-F4C8652B27B7}"/>
              </a:ext>
            </a:extLst>
          </p:cNvPr>
          <p:cNvGrpSpPr/>
          <p:nvPr/>
        </p:nvGrpSpPr>
        <p:grpSpPr>
          <a:xfrm>
            <a:off x="3769319" y="3882769"/>
            <a:ext cx="360000" cy="360000"/>
            <a:chOff x="6955958" y="3325976"/>
            <a:chExt cx="1800000" cy="1800000"/>
          </a:xfrm>
        </p:grpSpPr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2023547D-7AD8-2476-352E-2003CAAE25E0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B4A8BA83-645D-52A3-AEB7-1179427FD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302262FB-10CE-F782-72FE-6FD5D16DF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ADC9AE2C-B971-B403-6BD3-1FBC1C8BCEB1}"/>
              </a:ext>
            </a:extLst>
          </p:cNvPr>
          <p:cNvCxnSpPr>
            <a:cxnSpLocks/>
          </p:cNvCxnSpPr>
          <p:nvPr/>
        </p:nvCxnSpPr>
        <p:spPr>
          <a:xfrm flipV="1">
            <a:off x="4669319" y="36931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 48">
            <a:extLst>
              <a:ext uri="{FF2B5EF4-FFF2-40B4-BE49-F238E27FC236}">
                <a16:creationId xmlns:a16="http://schemas.microsoft.com/office/drawing/2014/main" id="{D668B20D-2AB0-DB7C-B49B-C67635DB8B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894" y="3288253"/>
            <a:ext cx="360000" cy="360000"/>
          </a:xfrm>
          <a:prstGeom prst="rect">
            <a:avLst/>
          </a:prstGeom>
        </p:spPr>
      </p:pic>
      <p:grpSp>
        <p:nvGrpSpPr>
          <p:cNvPr id="50" name="Groupe 49">
            <a:extLst>
              <a:ext uri="{FF2B5EF4-FFF2-40B4-BE49-F238E27FC236}">
                <a16:creationId xmlns:a16="http://schemas.microsoft.com/office/drawing/2014/main" id="{3BAC2AD8-68D0-64B3-8925-A4804B8ADC35}"/>
              </a:ext>
            </a:extLst>
          </p:cNvPr>
          <p:cNvGrpSpPr/>
          <p:nvPr/>
        </p:nvGrpSpPr>
        <p:grpSpPr>
          <a:xfrm>
            <a:off x="5910458" y="3883180"/>
            <a:ext cx="360000" cy="360000"/>
            <a:chOff x="5775745" y="3144183"/>
            <a:chExt cx="1800000" cy="180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04F8E12C-8382-F1EC-C191-3370BC42A0F6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F009B8D4-CDD9-2923-1B15-FB51E1B49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8550244-CF3E-46CD-9FB3-D08544E1F6C9}"/>
              </a:ext>
            </a:extLst>
          </p:cNvPr>
          <p:cNvCxnSpPr>
            <a:cxnSpLocks/>
          </p:cNvCxnSpPr>
          <p:nvPr/>
        </p:nvCxnSpPr>
        <p:spPr>
          <a:xfrm flipV="1">
            <a:off x="6829319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4FEA3EBC-91ED-BDE9-6607-868717EB421F}"/>
              </a:ext>
            </a:extLst>
          </p:cNvPr>
          <p:cNvGrpSpPr/>
          <p:nvPr/>
        </p:nvGrpSpPr>
        <p:grpSpPr>
          <a:xfrm>
            <a:off x="7739744" y="3855932"/>
            <a:ext cx="360000" cy="360000"/>
            <a:chOff x="5447928" y="2816932"/>
            <a:chExt cx="1800000" cy="180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639C7740-E0F1-0D34-A959-EEBB5084D37B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EC612269-D972-EB21-CF55-B36842D06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59" name="Image 58">
            <a:extLst>
              <a:ext uri="{FF2B5EF4-FFF2-40B4-BE49-F238E27FC236}">
                <a16:creationId xmlns:a16="http://schemas.microsoft.com/office/drawing/2014/main" id="{B3E9E472-684E-6072-F347-B28F08A29E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3108" y="3313520"/>
            <a:ext cx="360000" cy="360000"/>
          </a:xfrm>
          <a:prstGeom prst="rect">
            <a:avLst/>
          </a:prstGeom>
        </p:spPr>
      </p:pic>
      <p:cxnSp>
        <p:nvCxnSpPr>
          <p:cNvPr id="61" name="Connecteur : en angle 60">
            <a:extLst>
              <a:ext uri="{FF2B5EF4-FFF2-40B4-BE49-F238E27FC236}">
                <a16:creationId xmlns:a16="http://schemas.microsoft.com/office/drawing/2014/main" id="{58F393DB-2637-6847-79EA-B747BDA4F0F5}"/>
              </a:ext>
            </a:extLst>
          </p:cNvPr>
          <p:cNvCxnSpPr>
            <a:cxnSpLocks/>
            <a:stCxn id="11" idx="3"/>
            <a:endCxn id="64" idx="3"/>
          </p:cNvCxnSpPr>
          <p:nvPr/>
        </p:nvCxnSpPr>
        <p:spPr>
          <a:xfrm flipH="1">
            <a:off x="6795600" y="17088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199A02DB-D17F-C7D0-AC86-EB38CD79A07D}"/>
              </a:ext>
            </a:extLst>
          </p:cNvPr>
          <p:cNvSpPr/>
          <p:nvPr/>
        </p:nvSpPr>
        <p:spPr>
          <a:xfrm>
            <a:off x="5389319" y="28896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67" name="Connecteur : en angle 66">
            <a:extLst>
              <a:ext uri="{FF2B5EF4-FFF2-40B4-BE49-F238E27FC236}">
                <a16:creationId xmlns:a16="http://schemas.microsoft.com/office/drawing/2014/main" id="{415B66DC-5BA1-C73F-85C3-52531B5209A7}"/>
              </a:ext>
            </a:extLst>
          </p:cNvPr>
          <p:cNvCxnSpPr>
            <a:cxnSpLocks/>
            <a:stCxn id="64" idx="1"/>
            <a:endCxn id="15" idx="0"/>
          </p:cNvCxnSpPr>
          <p:nvPr/>
        </p:nvCxnSpPr>
        <p:spPr>
          <a:xfrm rot="10800000" flipV="1">
            <a:off x="3938895" y="30552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 70">
            <a:extLst>
              <a:ext uri="{FF2B5EF4-FFF2-40B4-BE49-F238E27FC236}">
                <a16:creationId xmlns:a16="http://schemas.microsoft.com/office/drawing/2014/main" id="{A6A4AED6-2581-F94A-2A2C-968E1601F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108" y="2837764"/>
            <a:ext cx="180000" cy="180000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DD7FF158-FAA1-F881-E216-74F874CDD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152" y="3113393"/>
            <a:ext cx="180000" cy="180000"/>
          </a:xfrm>
          <a:prstGeom prst="rect">
            <a:avLst/>
          </a:prstGeom>
        </p:spPr>
      </p:pic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9855835A-A07D-9F88-33DC-F41928D86114}"/>
              </a:ext>
            </a:extLst>
          </p:cNvPr>
          <p:cNvSpPr/>
          <p:nvPr/>
        </p:nvSpPr>
        <p:spPr>
          <a:xfrm>
            <a:off x="9634981" y="34290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Axe de translation T</a:t>
            </a: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68CD29C3-A317-7C58-A7A7-665AAE50EA4D}"/>
              </a:ext>
            </a:extLst>
          </p:cNvPr>
          <p:cNvCxnSpPr>
            <a:cxnSpLocks/>
          </p:cNvCxnSpPr>
          <p:nvPr/>
        </p:nvCxnSpPr>
        <p:spPr>
          <a:xfrm flipV="1">
            <a:off x="8911620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1AEE2739-FA72-6125-0769-C608C7018360}"/>
              </a:ext>
            </a:extLst>
          </p:cNvPr>
          <p:cNvGrpSpPr/>
          <p:nvPr/>
        </p:nvGrpSpPr>
        <p:grpSpPr>
          <a:xfrm>
            <a:off x="3770117" y="1925231"/>
            <a:ext cx="360000" cy="360000"/>
            <a:chOff x="6138169" y="4069439"/>
            <a:chExt cx="1800000" cy="180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DAE465F2-29FD-C750-3881-C65C18B6B9B8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685B92F1-168B-E462-1257-69B9BAF77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7BECE89-F3F2-3F30-E571-F3E0848510AD}"/>
              </a:ext>
            </a:extLst>
          </p:cNvPr>
          <p:cNvCxnSpPr/>
          <p:nvPr/>
        </p:nvCxnSpPr>
        <p:spPr>
          <a:xfrm flipV="1">
            <a:off x="6829319" y="16307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8AD0427E-2818-D095-D897-37D9F82A7948}"/>
              </a:ext>
            </a:extLst>
          </p:cNvPr>
          <p:cNvGrpSpPr/>
          <p:nvPr/>
        </p:nvGrpSpPr>
        <p:grpSpPr>
          <a:xfrm>
            <a:off x="7540883" y="1345899"/>
            <a:ext cx="540000" cy="540000"/>
            <a:chOff x="7851244" y="635246"/>
            <a:chExt cx="1800000" cy="1800000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9AC082BF-BAFE-70DB-4372-ED574E1FDAB0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78FC6610-C87F-EA08-508F-7863302FF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  <p:pic>
        <p:nvPicPr>
          <p:cNvPr id="30" name="Image 29">
            <a:extLst>
              <a:ext uri="{FF2B5EF4-FFF2-40B4-BE49-F238E27FC236}">
                <a16:creationId xmlns:a16="http://schemas.microsoft.com/office/drawing/2014/main" id="{3A9EF288-CF35-05B6-F2BB-A72791B48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637" y="3779927"/>
            <a:ext cx="434918" cy="152010"/>
          </a:xfrm>
          <a:prstGeom prst="rect">
            <a:avLst/>
          </a:prstGeom>
        </p:spPr>
      </p:pic>
      <p:grpSp>
        <p:nvGrpSpPr>
          <p:cNvPr id="31" name="Groupe 30">
            <a:extLst>
              <a:ext uri="{FF2B5EF4-FFF2-40B4-BE49-F238E27FC236}">
                <a16:creationId xmlns:a16="http://schemas.microsoft.com/office/drawing/2014/main" id="{38DE34A1-309E-3092-6C78-2EC2C4982571}"/>
              </a:ext>
            </a:extLst>
          </p:cNvPr>
          <p:cNvGrpSpPr/>
          <p:nvPr/>
        </p:nvGrpSpPr>
        <p:grpSpPr>
          <a:xfrm rot="5400000" flipV="1">
            <a:off x="10181964" y="4049013"/>
            <a:ext cx="835963" cy="1617775"/>
            <a:chOff x="9150640" y="2423323"/>
            <a:chExt cx="835963" cy="2135794"/>
          </a:xfrm>
        </p:grpSpPr>
        <p:sp>
          <p:nvSpPr>
            <p:cNvPr id="33" name="Flèche : virage 32">
              <a:extLst>
                <a:ext uri="{FF2B5EF4-FFF2-40B4-BE49-F238E27FC236}">
                  <a16:creationId xmlns:a16="http://schemas.microsoft.com/office/drawing/2014/main" id="{04988C8D-4296-036F-48CD-BEABA954B0A6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0EAB7195-7F12-55FF-728F-9973D74F9553}"/>
                </a:ext>
              </a:extLst>
            </p:cNvPr>
            <p:cNvSpPr txBox="1"/>
            <p:nvPr/>
          </p:nvSpPr>
          <p:spPr>
            <a:xfrm rot="16200000">
              <a:off x="8798745" y="3293930"/>
              <a:ext cx="19180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Bras en translation</a:t>
              </a:r>
            </a:p>
          </p:txBody>
        </p: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E35B4FFB-30FA-9F2D-8AAF-612988931FF4}"/>
              </a:ext>
            </a:extLst>
          </p:cNvPr>
          <p:cNvGrpSpPr/>
          <p:nvPr/>
        </p:nvGrpSpPr>
        <p:grpSpPr>
          <a:xfrm>
            <a:off x="8611878" y="2802701"/>
            <a:ext cx="1549219" cy="611677"/>
            <a:chOff x="9075408" y="2802701"/>
            <a:chExt cx="1549219" cy="611677"/>
          </a:xfrm>
        </p:grpSpPr>
        <p:sp>
          <p:nvSpPr>
            <p:cNvPr id="43" name="Flèche : virage 42">
              <a:extLst>
                <a:ext uri="{FF2B5EF4-FFF2-40B4-BE49-F238E27FC236}">
                  <a16:creationId xmlns:a16="http://schemas.microsoft.com/office/drawing/2014/main" id="{0138F1DD-36B1-33FD-3B41-493A2B0091E5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467AC060-C68E-2A43-8F56-FAB28245CB61}"/>
                </a:ext>
              </a:extLst>
            </p:cNvPr>
            <p:cNvSpPr txBox="1"/>
            <p:nvPr/>
          </p:nvSpPr>
          <p:spPr>
            <a:xfrm>
              <a:off x="9075408" y="2802701"/>
              <a:ext cx="14737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Bras à l’arrêt</a:t>
              </a: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4A63B512-500C-D3F9-3D5E-72074BBB7EBC}"/>
              </a:ext>
            </a:extLst>
          </p:cNvPr>
          <p:cNvGrpSpPr/>
          <p:nvPr/>
        </p:nvGrpSpPr>
        <p:grpSpPr>
          <a:xfrm>
            <a:off x="1900107" y="1908524"/>
            <a:ext cx="360000" cy="360000"/>
            <a:chOff x="9715662" y="4629628"/>
            <a:chExt cx="1800000" cy="1800000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910F43DD-E82E-AB07-D0CA-7C80FA80BCDF}"/>
                </a:ext>
              </a:extLst>
            </p:cNvPr>
            <p:cNvSpPr/>
            <p:nvPr/>
          </p:nvSpPr>
          <p:spPr>
            <a:xfrm>
              <a:off x="9715662" y="46296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2" name="Image 61">
              <a:extLst>
                <a:ext uri="{FF2B5EF4-FFF2-40B4-BE49-F238E27FC236}">
                  <a16:creationId xmlns:a16="http://schemas.microsoft.com/office/drawing/2014/main" id="{9E521C9A-A78C-1734-9575-1C6FDF0EF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967662" y="4881628"/>
              <a:ext cx="1296000" cy="1296000"/>
            </a:xfrm>
            <a:prstGeom prst="rect">
              <a:avLst/>
            </a:prstGeom>
          </p:spPr>
        </p:pic>
      </p:grpSp>
      <p:pic>
        <p:nvPicPr>
          <p:cNvPr id="63" name="Image 62">
            <a:extLst>
              <a:ext uri="{FF2B5EF4-FFF2-40B4-BE49-F238E27FC236}">
                <a16:creationId xmlns:a16="http://schemas.microsoft.com/office/drawing/2014/main" id="{14005580-4105-7DE6-402C-F62CDB7F6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45" y="1650659"/>
            <a:ext cx="434918" cy="152010"/>
          </a:xfrm>
          <a:prstGeom prst="rect">
            <a:avLst/>
          </a:prstGeom>
        </p:spPr>
      </p:pic>
      <p:grpSp>
        <p:nvGrpSpPr>
          <p:cNvPr id="65" name="Groupe 64">
            <a:extLst>
              <a:ext uri="{FF2B5EF4-FFF2-40B4-BE49-F238E27FC236}">
                <a16:creationId xmlns:a16="http://schemas.microsoft.com/office/drawing/2014/main" id="{2C238199-1F4A-5BE7-5261-C1004A830C71}"/>
              </a:ext>
            </a:extLst>
          </p:cNvPr>
          <p:cNvGrpSpPr/>
          <p:nvPr/>
        </p:nvGrpSpPr>
        <p:grpSpPr>
          <a:xfrm>
            <a:off x="6452459" y="1931852"/>
            <a:ext cx="360000" cy="360000"/>
            <a:chOff x="10405167" y="4101988"/>
            <a:chExt cx="1800000" cy="1800000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3CFD45D-1B44-5AAB-5ED4-B2F275782F01}"/>
                </a:ext>
              </a:extLst>
            </p:cNvPr>
            <p:cNvSpPr/>
            <p:nvPr/>
          </p:nvSpPr>
          <p:spPr>
            <a:xfrm>
              <a:off x="10405167" y="4101988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id="{33915D74-87CA-5B76-0A74-83E3DCEE8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456414" y="4137988"/>
              <a:ext cx="1728000" cy="1728000"/>
            </a:xfrm>
            <a:prstGeom prst="rect">
              <a:avLst/>
            </a:prstGeom>
          </p:spPr>
        </p:pic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7E6D2684-73BC-F719-9B63-F7B11E9D64A8}"/>
              </a:ext>
            </a:extLst>
          </p:cNvPr>
          <p:cNvGrpSpPr/>
          <p:nvPr/>
        </p:nvGrpSpPr>
        <p:grpSpPr>
          <a:xfrm>
            <a:off x="8413836" y="3839803"/>
            <a:ext cx="360000" cy="360000"/>
            <a:chOff x="10405167" y="2322166"/>
            <a:chExt cx="1800000" cy="1800000"/>
          </a:xfrm>
        </p:grpSpPr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DFBE4B15-4C79-678B-5131-F4DC40B41F7C}"/>
                </a:ext>
              </a:extLst>
            </p:cNvPr>
            <p:cNvSpPr/>
            <p:nvPr/>
          </p:nvSpPr>
          <p:spPr>
            <a:xfrm>
              <a:off x="10405167" y="232216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6" name="Image 75">
              <a:extLst>
                <a:ext uri="{FF2B5EF4-FFF2-40B4-BE49-F238E27FC236}">
                  <a16:creationId xmlns:a16="http://schemas.microsoft.com/office/drawing/2014/main" id="{D8A3BDBF-15A3-0E12-6AC5-5B02DEB59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0546164" y="2642707"/>
              <a:ext cx="1518007" cy="924719"/>
            </a:xfrm>
            <a:prstGeom prst="rect">
              <a:avLst/>
            </a:prstGeom>
          </p:spPr>
        </p:pic>
      </p:grpSp>
      <p:pic>
        <p:nvPicPr>
          <p:cNvPr id="77" name="Image 76">
            <a:extLst>
              <a:ext uri="{FF2B5EF4-FFF2-40B4-BE49-F238E27FC236}">
                <a16:creationId xmlns:a16="http://schemas.microsoft.com/office/drawing/2014/main" id="{AEBD323C-739C-7027-924D-6BDCF996CE0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050612" y="3520045"/>
            <a:ext cx="432000" cy="158275"/>
          </a:xfrm>
          <a:prstGeom prst="rect">
            <a:avLst/>
          </a:prstGeom>
        </p:spPr>
      </p:pic>
      <p:grpSp>
        <p:nvGrpSpPr>
          <p:cNvPr id="78" name="Groupe 77">
            <a:extLst>
              <a:ext uri="{FF2B5EF4-FFF2-40B4-BE49-F238E27FC236}">
                <a16:creationId xmlns:a16="http://schemas.microsoft.com/office/drawing/2014/main" id="{4B5C8834-D3CD-FB41-DCB5-98A6CC7743D4}"/>
              </a:ext>
            </a:extLst>
          </p:cNvPr>
          <p:cNvGrpSpPr/>
          <p:nvPr/>
        </p:nvGrpSpPr>
        <p:grpSpPr>
          <a:xfrm>
            <a:off x="10556738" y="3449889"/>
            <a:ext cx="432000" cy="432000"/>
            <a:chOff x="10216711" y="4835236"/>
            <a:chExt cx="1800000" cy="1800000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6284F23C-9DD2-AA12-7103-19072B69001F}"/>
                </a:ext>
              </a:extLst>
            </p:cNvPr>
            <p:cNvSpPr/>
            <p:nvPr/>
          </p:nvSpPr>
          <p:spPr>
            <a:xfrm>
              <a:off x="10216711" y="483523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0" name="Image 79">
              <a:extLst>
                <a:ext uri="{FF2B5EF4-FFF2-40B4-BE49-F238E27FC236}">
                  <a16:creationId xmlns:a16="http://schemas.microsoft.com/office/drawing/2014/main" id="{6185C691-3AB2-F47A-5390-45BEEFD78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 flipH="1">
              <a:off x="10382764" y="5000716"/>
              <a:ext cx="1467894" cy="1467894"/>
            </a:xfrm>
            <a:prstGeom prst="rect">
              <a:avLst/>
            </a:prstGeom>
          </p:spPr>
        </p:pic>
      </p:grpSp>
      <p:pic>
        <p:nvPicPr>
          <p:cNvPr id="81" name="Image 80">
            <a:extLst>
              <a:ext uri="{FF2B5EF4-FFF2-40B4-BE49-F238E27FC236}">
                <a16:creationId xmlns:a16="http://schemas.microsoft.com/office/drawing/2014/main" id="{C1F2661A-A324-C133-43F2-983432960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3968" y="3208641"/>
            <a:ext cx="434918" cy="152010"/>
          </a:xfrm>
          <a:prstGeom prst="rect">
            <a:avLst/>
          </a:prstGeom>
        </p:spPr>
      </p:pic>
      <p:grpSp>
        <p:nvGrpSpPr>
          <p:cNvPr id="82" name="Groupe 81">
            <a:extLst>
              <a:ext uri="{FF2B5EF4-FFF2-40B4-BE49-F238E27FC236}">
                <a16:creationId xmlns:a16="http://schemas.microsoft.com/office/drawing/2014/main" id="{E09B4C78-C5D9-375C-2FBD-1B85A2F880F1}"/>
              </a:ext>
            </a:extLst>
          </p:cNvPr>
          <p:cNvGrpSpPr/>
          <p:nvPr/>
        </p:nvGrpSpPr>
        <p:grpSpPr>
          <a:xfrm>
            <a:off x="6620033" y="4152769"/>
            <a:ext cx="180000" cy="180000"/>
            <a:chOff x="5404964" y="4396133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E57EB28A-E7AF-5021-27EA-0AFDC06CE8ED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90892E55-8237-FE1C-1588-D2DC585EB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76A297BD-04E2-9B3A-7EBC-F6F0A14F94C7}"/>
              </a:ext>
            </a:extLst>
          </p:cNvPr>
          <p:cNvGrpSpPr/>
          <p:nvPr/>
        </p:nvGrpSpPr>
        <p:grpSpPr>
          <a:xfrm>
            <a:off x="7012093" y="3960992"/>
            <a:ext cx="360000" cy="360000"/>
            <a:chOff x="5404964" y="4396133"/>
            <a:chExt cx="1800000" cy="1800000"/>
          </a:xfrm>
        </p:grpSpPr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E3F40E28-E4F6-D77D-31F6-4049DE036966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6" name="Image 85">
              <a:extLst>
                <a:ext uri="{FF2B5EF4-FFF2-40B4-BE49-F238E27FC236}">
                  <a16:creationId xmlns:a16="http://schemas.microsoft.com/office/drawing/2014/main" id="{A40132F1-AA6D-655B-1D1F-1265A84F5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88268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108</Words>
  <Application>Microsoft Office PowerPoint</Application>
  <PresentationFormat>Grand écran</PresentationFormat>
  <Paragraphs>52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 Nova</vt:lpstr>
      <vt:lpstr>Calibri</vt:lpstr>
      <vt:lpstr>Calibri Light</vt:lpstr>
      <vt:lpstr>Rétrospective</vt:lpstr>
      <vt:lpstr>Présentation PowerPoint</vt:lpstr>
      <vt:lpstr>Mise en service du Bras Beta</vt:lpstr>
      <vt:lpstr>Présentation PowerPoint</vt:lpstr>
      <vt:lpstr>Chaine Fonctionnelle</vt:lpstr>
      <vt:lpstr>Axe de Rotation</vt:lpstr>
      <vt:lpstr>Axe de translation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26</cp:revision>
  <dcterms:created xsi:type="dcterms:W3CDTF">2023-03-22T10:05:05Z</dcterms:created>
  <dcterms:modified xsi:type="dcterms:W3CDTF">2023-04-05T20:36:57Z</dcterms:modified>
</cp:coreProperties>
</file>