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4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03/06/2024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0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12" Type="http://schemas.openxmlformats.org/officeDocument/2006/relationships/image" Target="../media/image16.png"/><Relationship Id="rId2" Type="http://schemas.openxmlformats.org/officeDocument/2006/relationships/image" Target="../media/image4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5" Type="http://schemas.openxmlformats.org/officeDocument/2006/relationships/image" Target="../media/image25.png"/><Relationship Id="rId10" Type="http://schemas.openxmlformats.org/officeDocument/2006/relationships/image" Target="../media/image220.png"/><Relationship Id="rId4" Type="http://schemas.openxmlformats.org/officeDocument/2006/relationships/image" Target="../media/image6.png"/><Relationship Id="rId9" Type="http://schemas.openxmlformats.org/officeDocument/2006/relationships/image" Target="../media/image9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45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/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CE9B1931-07DA-0F46-7F7A-32594AF6D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69" y="3596097"/>
                <a:ext cx="1161960" cy="646331"/>
              </a:xfrm>
              <a:prstGeom prst="rect">
                <a:avLst/>
              </a:prstGeom>
              <a:blipFill>
                <a:blip r:embed="rId2"/>
                <a:stretch>
                  <a:fillRect t="-9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143" y="4123553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1699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1114347" y="1755686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748984" y="1355079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7482844" y="4360641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398883" y="5155235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1314267" y="975815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934347" y="982729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111936" y="3317985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10517733" y="3325677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cxnSp>
        <p:nvCxnSpPr>
          <p:cNvPr id="3" name="Connecteur : en angle 2">
            <a:extLst>
              <a:ext uri="{FF2B5EF4-FFF2-40B4-BE49-F238E27FC236}">
                <a16:creationId xmlns:a16="http://schemas.microsoft.com/office/drawing/2014/main" id="{AA27AC90-662E-BAC2-579B-0C9FBD7535F9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 flipH="1">
            <a:off x="2186113" y="620484"/>
            <a:ext cx="2793998" cy="5052414"/>
          </a:xfrm>
          <a:prstGeom prst="bentConnector4">
            <a:avLst>
              <a:gd name="adj1" fmla="val -8182"/>
              <a:gd name="adj2" fmla="val 113766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ACA503E6-976B-D586-F3E7-2F63C859C483}"/>
              </a:ext>
            </a:extLst>
          </p:cNvPr>
          <p:cNvCxnSpPr>
            <a:cxnSpLocks/>
            <a:stCxn id="107" idx="2"/>
            <a:endCxn id="94" idx="2"/>
          </p:cNvCxnSpPr>
          <p:nvPr/>
        </p:nvCxnSpPr>
        <p:spPr>
          <a:xfrm rot="5400000" flipH="1">
            <a:off x="2642128" y="-358065"/>
            <a:ext cx="3078388" cy="6864676"/>
          </a:xfrm>
          <a:prstGeom prst="bentConnector4">
            <a:avLst>
              <a:gd name="adj1" fmla="val -7426"/>
              <a:gd name="adj2" fmla="val 107030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CC4F027C-53EF-44D4-17E7-77E8D55FFCF3}"/>
              </a:ext>
            </a:extLst>
          </p:cNvPr>
          <p:cNvCxnSpPr>
            <a:cxnSpLocks/>
            <a:stCxn id="131" idx="0"/>
            <a:endCxn id="123" idx="0"/>
          </p:cNvCxnSpPr>
          <p:nvPr/>
        </p:nvCxnSpPr>
        <p:spPr>
          <a:xfrm rot="16200000" flipV="1">
            <a:off x="4738565" y="-2235387"/>
            <a:ext cx="2309074" cy="8797669"/>
          </a:xfrm>
          <a:prstGeom prst="bentConnector3">
            <a:avLst>
              <a:gd name="adj1" fmla="val 10696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FF62F8F4-26D5-C1C0-F968-0D9C8E6202CE}"/>
              </a:ext>
            </a:extLst>
          </p:cNvPr>
          <p:cNvCxnSpPr>
            <a:cxnSpLocks/>
            <a:endCxn id="126" idx="0"/>
          </p:cNvCxnSpPr>
          <p:nvPr/>
        </p:nvCxnSpPr>
        <p:spPr>
          <a:xfrm rot="10800000">
            <a:off x="1113513" y="1004117"/>
            <a:ext cx="9583391" cy="2312528"/>
          </a:xfrm>
          <a:prstGeom prst="bentConnector4">
            <a:avLst>
              <a:gd name="adj1" fmla="val -129"/>
              <a:gd name="adj2" fmla="val 109885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Image 96">
            <a:extLst>
              <a:ext uri="{FF2B5EF4-FFF2-40B4-BE49-F238E27FC236}">
                <a16:creationId xmlns:a16="http://schemas.microsoft.com/office/drawing/2014/main" id="{8DF50777-D213-0DD6-8E57-5C0488497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051477" y="2188574"/>
            <a:ext cx="288000" cy="100660"/>
          </a:xfrm>
          <a:prstGeom prst="rect">
            <a:avLst/>
          </a:prstGeom>
        </p:spPr>
      </p:pic>
      <p:pic>
        <p:nvPicPr>
          <p:cNvPr id="98" name="Image 97">
            <a:extLst>
              <a:ext uri="{FF2B5EF4-FFF2-40B4-BE49-F238E27FC236}">
                <a16:creationId xmlns:a16="http://schemas.microsoft.com/office/drawing/2014/main" id="{24FD3C5D-FF5E-2EAC-8A1E-ABB221A8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0502500" y="2188574"/>
            <a:ext cx="288000" cy="1006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A0AF101-3CA7-1CB6-DE8E-CBB6F19A9BE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778287" y="0"/>
            <a:ext cx="1330325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Image 39">
            <a:extLst>
              <a:ext uri="{FF2B5EF4-FFF2-40B4-BE49-F238E27FC236}">
                <a16:creationId xmlns:a16="http://schemas.microsoft.com/office/drawing/2014/main" id="{B90E1ECC-0BF5-22ED-E273-25A8BC8644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86063" y="6519"/>
            <a:ext cx="1330325" cy="251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A0D5C6A-3738-A2CD-D5D4-EBBADBA2AC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547" y="1152190"/>
            <a:ext cx="3888869" cy="335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ℓ−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3" t="-29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455</Words>
  <Application>Microsoft Office PowerPoint</Application>
  <PresentationFormat>Grand écran</PresentationFormat>
  <Paragraphs>107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I3D – Chaine fonctionnelle de l’axe Z_γ</vt:lpstr>
      <vt:lpstr>I3D – 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44</cp:revision>
  <cp:lastPrinted>2024-06-03T12:48:55Z</cp:lastPrinted>
  <dcterms:created xsi:type="dcterms:W3CDTF">2023-03-22T10:05:05Z</dcterms:created>
  <dcterms:modified xsi:type="dcterms:W3CDTF">2024-06-03T13:28:19Z</dcterms:modified>
</cp:coreProperties>
</file>