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0D387C-CE56-990B-F455-D31495D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A47F76-247A-07B6-9B4E-851A9280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16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5EB54-500B-937F-F396-1BE4E77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F83B8C-07C0-FD7D-AAEB-BFA5C65B2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082EB-7DD4-5F30-8C37-BAC1AA0584A0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Capteur MRE (Sortie moteur et sortie réducteur)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Résistance Shunt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1F5227-DCD4-61A6-D671-1F74A984D7ED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5B436F-180A-BCCB-3A7D-99DD11732CE0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DSPic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41944E-BD94-4E47-EB87-C7FA462341DA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BBFDAC-8CFD-EED0-FBE7-C38B69FAC1B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921265-510A-DD9B-2B39-2952E200455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15F1F49-5306-67F6-2F07-2C081CB4E16B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563462-65BF-029D-787C-AB65CC01C483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00F091-664F-2AA2-0A36-53C44FBDE220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72500E-FC36-E5A9-76C1-95B59F6F990F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E8E4FC-54D3-742E-E43F-E89FF5D3F330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43233A-6594-B2C8-9B74-FD86638D12F8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C372FB-BBD5-897C-5AD6-80DF1C48DD3A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0B6CFC9-7F34-1B78-E290-26F9CEC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6833D-96F9-B7C2-46A3-21C7969625BF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0E5456-7D4A-5375-F9BF-30166371CAB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C423284-2892-026F-E6B7-5FA0BCB5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71FDD1-D6D7-7E15-BFB2-4439832F86D2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D2159E-81B3-EAFE-28C9-94D17D190AE8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BA5AE97-6DD3-E6EB-9291-04F3C5A13325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CE4F703-6BF3-A34E-7B50-12279FE3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CA6150B6-A9A3-6AF6-95D0-FDEF4B59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E85491-7E7B-D0BF-A6E6-B4C4BD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5C8A11-56BB-F380-C912-4CE920DC321A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E3B49D-D89C-EA85-2C1F-1C8006C9B8C3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4D7F17-4A07-C513-8DF1-D01D94F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F8B0ED4-A96F-2FEF-196F-47C9D10E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4FB293C-4139-B96C-AF2D-526EDED5C748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F9329369-CD25-E03D-6A56-82C11DFA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8D36B4-659F-E5A2-65AB-78BDF45CD8F0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D261E25-7926-3C55-AF1F-712704795ED7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E90A6CE1-E2E4-D0D8-3C13-33075D9E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81343BF-8CBA-0CD8-3ADB-159C9D36975F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7C67972-7CE5-B093-CB4D-69EB32562953}"/>
              </a:ext>
            </a:extLst>
          </p:cNvPr>
          <p:cNvGrpSpPr/>
          <p:nvPr/>
        </p:nvGrpSpPr>
        <p:grpSpPr>
          <a:xfrm>
            <a:off x="7737744" y="3845486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DA67957-DC53-11C9-AE8A-B98CBD66B708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A8CF4441-7C37-0B8A-5308-E12E0C27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E21B00BA-FF58-FBAF-F808-BBEC8728A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542D9C4D-A51A-6EF1-067E-F4C3BC106B0C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AAD46D5-290E-E362-62AA-F5467A77C6DA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850514A-3123-E97A-A3A6-699DB9F948D4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526C568D-C747-DC71-F89C-4BC3B1E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376AB47-315D-1AF8-2429-5B581E2A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290421B-386A-5029-E88D-F878A756EBB0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tangage (ou Roulis)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338CFA-F33C-AFEE-B5E8-0593B3F0BCB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ACEAD4A0-8D43-20EC-9937-CA46BA390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927620-08C8-C8F6-50E2-CA02EF4308D2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C4564CA-2C25-6E66-B35D-2199D87C524A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8F9E735-7334-79A1-152C-A06C25D6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FD7FCE7-47D9-1845-314D-ADF7DAEC3E7F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637342EB-51E4-871A-9A96-7592936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80" y="4119120"/>
            <a:ext cx="288000" cy="10066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ADAA1622-73F0-0A77-4D13-CB44FFA21C6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1ED295D5-80AA-B59D-25B2-D7CE7F29565E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FAF4EC4-491E-FDD2-DFD7-1930A7EC84BA}"/>
                </a:ext>
              </a:extLst>
            </p:cNvPr>
            <p:cNvSpPr txBox="1"/>
            <p:nvPr/>
          </p:nvSpPr>
          <p:spPr>
            <a:xfrm rot="16200000">
              <a:off x="8798744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en mouvement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04EA3E1-B14C-AEDA-A49E-A0B9DB8FE1BA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AC5A95FF-C1D7-EFEC-70A3-74BD08513FD0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7E902AB-98E8-5A96-2662-CD9A7AACDDEC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à l’arrêt</a:t>
              </a:r>
            </a:p>
          </p:txBody>
        </p:sp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3F830D9D-ACED-0430-C238-2C558F70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/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/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18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>
            <a:extLst>
              <a:ext uri="{FF2B5EF4-FFF2-40B4-BE49-F238E27FC236}">
                <a16:creationId xmlns:a16="http://schemas.microsoft.com/office/drawing/2014/main" id="{BB660CAD-ED70-B9C9-8FF0-2E5C66345286}"/>
              </a:ext>
            </a:extLst>
          </p:cNvPr>
          <p:cNvGrpSpPr/>
          <p:nvPr/>
        </p:nvGrpSpPr>
        <p:grpSpPr>
          <a:xfrm>
            <a:off x="1328814" y="1885069"/>
            <a:ext cx="360000" cy="360000"/>
            <a:chOff x="8612196" y="3801520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078C8F5-7ACE-8637-1D41-26519F5E7D56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9703E254-5B90-E298-A77F-E0AC1FF0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2DE54F0-C5B3-00E2-A8E8-498200B8B03B}"/>
              </a:ext>
            </a:extLst>
          </p:cNvPr>
          <p:cNvGrpSpPr/>
          <p:nvPr/>
        </p:nvGrpSpPr>
        <p:grpSpPr>
          <a:xfrm>
            <a:off x="6691216" y="4013282"/>
            <a:ext cx="288000" cy="288000"/>
            <a:chOff x="8612196" y="3801520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7E03D0C-8256-769B-7EC4-D18CCAE5DE3B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62B981E2-C81C-4EC7-5E4B-967F4D2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2F6975E-9F15-0D91-F690-EBC22E469E17}"/>
              </a:ext>
            </a:extLst>
          </p:cNvPr>
          <p:cNvGrpSpPr/>
          <p:nvPr/>
        </p:nvGrpSpPr>
        <p:grpSpPr>
          <a:xfrm>
            <a:off x="8844166" y="3971487"/>
            <a:ext cx="252000" cy="252000"/>
            <a:chOff x="8612196" y="3801520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C8508C8-CDDE-7E8A-9DC2-97369A7B04C1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C8DF7A1A-E80D-F5D0-41E9-02AF3543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pic>
        <p:nvPicPr>
          <p:cNvPr id="104" name="Image 103">
            <a:extLst>
              <a:ext uri="{FF2B5EF4-FFF2-40B4-BE49-F238E27FC236}">
                <a16:creationId xmlns:a16="http://schemas.microsoft.com/office/drawing/2014/main" id="{62BE0285-C5D4-7B4C-F4AA-0947BBE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65" y="4057009"/>
            <a:ext cx="288000" cy="1006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F6A3CCA-43D5-D2F9-3F12-8ACD67DE8F4F}"/>
              </a:ext>
            </a:extLst>
          </p:cNvPr>
          <p:cNvGrpSpPr/>
          <p:nvPr/>
        </p:nvGrpSpPr>
        <p:grpSpPr>
          <a:xfrm flipH="1">
            <a:off x="1790117" y="1919553"/>
            <a:ext cx="360000" cy="360000"/>
            <a:chOff x="6054233" y="4960569"/>
            <a:chExt cx="1800000" cy="180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AC8449-8A05-A250-2A4A-820BAB3ED174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91A914-89E8-6132-4628-0EDEF72C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F97B8-DB4C-8E3A-AC73-288AA840CFE4}"/>
              </a:ext>
            </a:extLst>
          </p:cNvPr>
          <p:cNvGrpSpPr/>
          <p:nvPr/>
        </p:nvGrpSpPr>
        <p:grpSpPr>
          <a:xfrm rot="5400000">
            <a:off x="7557744" y="1380659"/>
            <a:ext cx="540000" cy="540000"/>
            <a:chOff x="8494276" y="748802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B5B16F8-7858-4A08-7377-BDE7A71EC701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BFEDD504-77FA-288C-AC07-7256FF03D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7D6DDD32-7148-EDDF-EAB8-9017D42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93" y="4097486"/>
            <a:ext cx="288000" cy="10066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DDC21378-86DE-32EA-22C3-4F4A4AA89685}"/>
              </a:ext>
            </a:extLst>
          </p:cNvPr>
          <p:cNvGrpSpPr/>
          <p:nvPr/>
        </p:nvGrpSpPr>
        <p:grpSpPr>
          <a:xfrm flipH="1">
            <a:off x="4502938" y="4010490"/>
            <a:ext cx="288000" cy="288000"/>
            <a:chOff x="6054233" y="4960569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354105E-53B5-8F4F-8294-C8727774E110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D91D02AD-3BB7-DDCC-E181-8B300F5E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761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02 Chaine fonctionnelle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2023-03-22T10:05:05Z</dcterms:created>
  <dcterms:modified xsi:type="dcterms:W3CDTF">2023-04-13T10:13:12Z</dcterms:modified>
</cp:coreProperties>
</file>