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3444" y="-27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13/04/2023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13/04/2023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permettent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149</Words>
  <Application>Microsoft Office PowerPoint</Application>
  <PresentationFormat>Grand écran</PresentationFormat>
  <Paragraphs>38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10" baseType="lpstr">
      <vt:lpstr>Arial Nova</vt:lpstr>
      <vt:lpstr>Calibri</vt:lpstr>
      <vt:lpstr>Calibri Light</vt:lpstr>
      <vt:lpstr>Cambria Math</vt:lpstr>
      <vt:lpstr>Wingdings</vt:lpstr>
      <vt:lpstr>Rétrospective</vt:lpstr>
      <vt:lpstr>Control’X</vt:lpstr>
      <vt:lpstr>Présentation PowerPoint</vt:lpstr>
      <vt:lpstr>02 Chaîne fonctionnelle</vt:lpstr>
      <vt:lpstr>Chaine fonctionnelle du Control’X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45</cp:revision>
  <dcterms:created xsi:type="dcterms:W3CDTF">2023-03-22T10:05:05Z</dcterms:created>
  <dcterms:modified xsi:type="dcterms:W3CDTF">2023-04-13T13:00:36Z</dcterms:modified>
</cp:coreProperties>
</file>