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59"/>
    <a:srgbClr val="68348B"/>
    <a:srgbClr val="0C7391"/>
    <a:srgbClr val="ABCFD9"/>
    <a:srgbClr val="FDAD57"/>
    <a:srgbClr val="00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44" y="-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02/04/2023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Rotation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 Nova</vt:lpstr>
      <vt:lpstr>Calibri</vt:lpstr>
      <vt:lpstr>Calibri Light</vt:lpstr>
      <vt:lpstr>Rétrospective</vt:lpstr>
      <vt:lpstr>Présentation PowerPoint</vt:lpstr>
      <vt:lpstr>Mise en service du Bras Beta</vt:lpstr>
      <vt:lpstr>Présentation PowerPoint</vt:lpstr>
      <vt:lpstr>Chaine Fonctionnelle</vt:lpstr>
      <vt:lpstr>Axe Rotation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2023-03-22T10:05:05Z</dcterms:created>
  <dcterms:modified xsi:type="dcterms:W3CDTF">2023-04-02T07:28:16Z</dcterms:modified>
</cp:coreProperties>
</file>