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EEFA-28F7-960D-F17B-89AA7E3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448D07-BF2E-C9B4-FD0C-0FF089A2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3505E62-4383-0CEB-D2A4-850C12C6AAA0}"/>
              </a:ext>
            </a:extLst>
          </p:cNvPr>
          <p:cNvCxnSpPr/>
          <p:nvPr/>
        </p:nvCxnSpPr>
        <p:spPr>
          <a:xfrm>
            <a:off x="7669530" y="2651760"/>
            <a:ext cx="0" cy="322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8BCA-2B40-5C22-CE98-FCA67557CFE5}"/>
              </a:ext>
            </a:extLst>
          </p:cNvPr>
          <p:cNvCxnSpPr>
            <a:cxnSpLocks/>
          </p:cNvCxnSpPr>
          <p:nvPr/>
        </p:nvCxnSpPr>
        <p:spPr>
          <a:xfrm>
            <a:off x="2366010" y="2651760"/>
            <a:ext cx="7764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70B4578-1D1C-477D-9619-ABB4E8C0C098}"/>
              </a:ext>
            </a:extLst>
          </p:cNvPr>
          <p:cNvCxnSpPr>
            <a:cxnSpLocks/>
          </p:cNvCxnSpPr>
          <p:nvPr/>
        </p:nvCxnSpPr>
        <p:spPr>
          <a:xfrm>
            <a:off x="9067800" y="2078730"/>
            <a:ext cx="0" cy="3783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E93BEE-0ED4-FA0C-0DE6-59A10A8532B8}"/>
              </a:ext>
            </a:extLst>
          </p:cNvPr>
          <p:cNvCxnSpPr>
            <a:cxnSpLocks/>
          </p:cNvCxnSpPr>
          <p:nvPr/>
        </p:nvCxnSpPr>
        <p:spPr>
          <a:xfrm>
            <a:off x="2262630" y="2078730"/>
            <a:ext cx="80695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1BF26-995C-FC8E-33FA-381DB9E1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Modélisation de connaissance du moteur à courant continu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7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FEB72-2BF6-B3A2-A6C0-7949196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EFE47-1235-D6F3-4E19-CCF7C9D3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  <a:blipFill>
                <a:blip r:embed="rId2"/>
                <a:stretch>
                  <a:fillRect l="-2306" t="-4130" r="-3034" b="-3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6" y="973810"/>
            <a:ext cx="3780000" cy="258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2" y="786403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46" y="3645276"/>
            <a:ext cx="3780000" cy="2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BEAF-4BF6-1F19-F2C3-665B335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309" y="3040380"/>
            <a:ext cx="5021895" cy="319484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Mesures en faisant doubler C ou </a:t>
            </a:r>
            <a:r>
              <a:rPr lang="fr-FR" dirty="0" err="1"/>
              <a:t>fv</a:t>
            </a:r>
            <a:r>
              <a:rPr lang="fr-FR" dirty="0"/>
              <a:t>.</a:t>
            </a:r>
          </a:p>
          <a:p>
            <a:pPr marL="1588" indent="0">
              <a:buNone/>
            </a:pPr>
            <a:endParaRPr lang="fr-FR" dirty="0"/>
          </a:p>
          <a:p>
            <a:r>
              <a:rPr lang="fr-FR" dirty="0"/>
              <a:t>C et </a:t>
            </a:r>
            <a:r>
              <a:rPr lang="fr-FR" dirty="0" err="1"/>
              <a:t>fv</a:t>
            </a:r>
            <a:r>
              <a:rPr lang="fr-FR" dirty="0"/>
              <a:t> n’ont aucune influence sur la hauteur du pic.</a:t>
            </a:r>
          </a:p>
          <a:p>
            <a:r>
              <a:rPr lang="fr-FR" dirty="0"/>
              <a:t>Si on double C0 la vitesse atteinte est plus faible est le système est plus lent à atteindre la vitesse finale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4D928D-43D2-F901-4AC1-A8DA4E4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5" y="1025414"/>
            <a:ext cx="3960000" cy="2713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AAFC7-AFF6-8A00-BB82-6D2766E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65" y="3521944"/>
            <a:ext cx="3960000" cy="271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CC137-1122-D560-0D68-557CE5B0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B85A4B-A498-835F-4375-7B2F278E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505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  <vt:lpstr>Analyse des grandeurs</vt:lpstr>
      <vt:lpstr>Analyse des grandeurs</vt:lpstr>
      <vt:lpstr>Présentation PowerPoint</vt:lpstr>
      <vt:lpstr>Présentation PowerPoint</vt:lpstr>
      <vt:lpstr>Présentation PowerPoint</vt:lpstr>
      <vt:lpstr>xx Modélisation de connaissance du moteur à courant continu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65</cp:revision>
  <dcterms:created xsi:type="dcterms:W3CDTF">2023-03-22T10:05:05Z</dcterms:created>
  <dcterms:modified xsi:type="dcterms:W3CDTF">2024-07-15T14:47:20Z</dcterms:modified>
</cp:coreProperties>
</file>