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644" y="-2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03/07/2023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003024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437254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1839882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428385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459407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034627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350209" y="3323652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851114" y="3719119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199142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743315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68D2A034-DAC3-2662-4444-422A72077057}"/>
              </a:ext>
            </a:extLst>
          </p:cNvPr>
          <p:cNvGrpSpPr/>
          <p:nvPr/>
        </p:nvGrpSpPr>
        <p:grpSpPr>
          <a:xfrm>
            <a:off x="8282724" y="3727515"/>
            <a:ext cx="360000" cy="360000"/>
            <a:chOff x="10405167" y="2322166"/>
            <a:chExt cx="1800000" cy="1800000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ACE81BA2-E450-4109-8D2A-8F61FB610CF8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13AB9EB5-466C-6129-FFA2-2E47334F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476732"/>
            <a:ext cx="3107098" cy="5372209"/>
          </a:xfrm>
          <a:prstGeom prst="bentConnector4">
            <a:avLst>
              <a:gd name="adj1" fmla="val -7357"/>
              <a:gd name="adj2" fmla="val 10677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1813655"/>
            <a:ext cx="2727525" cy="3139981"/>
          </a:xfrm>
          <a:prstGeom prst="bentConnector4">
            <a:avLst>
              <a:gd name="adj1" fmla="val -3414"/>
              <a:gd name="adj2" fmla="val 10728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4541050" y="-2619379"/>
            <a:ext cx="2286493" cy="9619827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68021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68021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8547345" y="3645905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45" y="3645905"/>
                <a:ext cx="1431825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650"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275</Words>
  <Application>Microsoft Office PowerPoint</Application>
  <PresentationFormat>Grand écran</PresentationFormat>
  <Paragraphs>62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49</cp:revision>
  <dcterms:created xsi:type="dcterms:W3CDTF">2023-03-22T10:05:05Z</dcterms:created>
  <dcterms:modified xsi:type="dcterms:W3CDTF">2023-07-03T13:48:15Z</dcterms:modified>
</cp:coreProperties>
</file>