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03/07/2023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indéformables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111936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0517733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4738565" y="-2235387"/>
            <a:ext cx="2309074" cy="8797669"/>
          </a:xfrm>
          <a:prstGeom prst="bentConnector3">
            <a:avLst>
              <a:gd name="adj1" fmla="val 10696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endCxn id="126" idx="0"/>
          </p:cNvCxnSpPr>
          <p:nvPr/>
        </p:nvCxnSpPr>
        <p:spPr>
          <a:xfrm rot="10800000">
            <a:off x="1113513" y="1004117"/>
            <a:ext cx="9583391" cy="2312528"/>
          </a:xfrm>
          <a:prstGeom prst="bentConnector4">
            <a:avLst>
              <a:gd name="adj1" fmla="val -129"/>
              <a:gd name="adj2" fmla="val 109885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51477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502500" y="2188574"/>
            <a:ext cx="288000" cy="1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3A7B4C-54DB-41F1-0688-0FA1A814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95" y="1754383"/>
            <a:ext cx="3970139" cy="34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2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451</Words>
  <Application>Microsoft Office PowerPoint</Application>
  <PresentationFormat>Grand écran</PresentationFormat>
  <Paragraphs>107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Chaine fonctionnelle de l’axe Z_γ</vt:lpstr>
      <vt:lpstr>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2023-03-22T10:05:05Z</dcterms:created>
  <dcterms:modified xsi:type="dcterms:W3CDTF">2023-07-03T12:37:41Z</dcterms:modified>
</cp:coreProperties>
</file>