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70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26/06/2023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png"/><Relationship Id="rId3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2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Lkj</a:t>
            </a:r>
            <a:r>
              <a:rPr lang="fr-FR" dirty="0"/>
              <a:t> 	</a:t>
            </a:r>
          </a:p>
          <a:p>
            <a:pPr lvl="1"/>
            <a:r>
              <a:rPr lang="fr-FR" dirty="0" err="1"/>
              <a:t>Lkj</a:t>
            </a:r>
            <a:endParaRPr lang="fr-FR" dirty="0"/>
          </a:p>
          <a:p>
            <a:pPr lvl="1"/>
            <a:r>
              <a:rPr lang="fr-FR" dirty="0" err="1"/>
              <a:t>Qcsdv</a:t>
            </a:r>
            <a:endParaRPr lang="fr-FR" dirty="0"/>
          </a:p>
          <a:p>
            <a:pPr lvl="1"/>
            <a:r>
              <a:rPr lang="fr-FR" dirty="0"/>
              <a:t>Cs:;m;</a:t>
            </a:r>
          </a:p>
          <a:p>
            <a:pPr lvl="2"/>
            <a:r>
              <a:rPr lang="fr-FR" dirty="0" err="1"/>
              <a:t>Mù;m</a:t>
            </a:r>
            <a:r>
              <a:rPr lang="fr-FR" dirty="0"/>
              <a:t>;</a:t>
            </a:r>
          </a:p>
          <a:p>
            <a:pPr lvl="2"/>
            <a:r>
              <a:rPr lang="fr-FR" dirty="0" err="1"/>
              <a:t>Ùm;ùm</a:t>
            </a:r>
            <a:endParaRPr lang="fr-FR" dirty="0"/>
          </a:p>
          <a:p>
            <a:pPr lvl="2"/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 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00" t="-5517" b="-275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859876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Info de position issue du pilote moteur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 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Camera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Accéléromètre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1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pas à pas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Parallélogramme indéformables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Image 55">
            <a:extLst>
              <a:ext uri="{FF2B5EF4-FFF2-40B4-BE49-F238E27FC236}">
                <a16:creationId xmlns:a16="http://schemas.microsoft.com/office/drawing/2014/main" id="{16A8AD74-A603-AD54-1D93-18C13D944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084" y="3835596"/>
            <a:ext cx="288000" cy="100660"/>
          </a:xfrm>
          <a:prstGeom prst="rect">
            <a:avLst/>
          </a:prstGeom>
        </p:spPr>
      </p:pic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en mouvement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à l’arrêt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E31DA6A4-FC36-37BB-DD67-889B787CE436}"/>
              </a:ext>
            </a:extLst>
          </p:cNvPr>
          <p:cNvGrpSpPr/>
          <p:nvPr/>
        </p:nvGrpSpPr>
        <p:grpSpPr>
          <a:xfrm>
            <a:off x="8750745" y="3878395"/>
            <a:ext cx="288000" cy="288000"/>
            <a:chOff x="5404964" y="4396133"/>
            <a:chExt cx="1800000" cy="1800000"/>
          </a:xfrm>
        </p:grpSpPr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6B23EFC2-53E7-FF97-9D84-20FD6FA31F4A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C61D1169-B2D8-2A3E-5B42-0FC2EAC1D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461781" y="4858776"/>
            <a:ext cx="6954225" cy="770947"/>
            <a:chOff x="1363795" y="4921533"/>
            <a:chExt cx="6954225" cy="770947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770947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Tous les autres capteurs sont à but pédagogique</a:t>
              </a:r>
            </a:p>
          </p:txBody>
        </p: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053530"/>
              <a:ext cx="288000" cy="288000"/>
              <a:chOff x="262758" y="18846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18846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63558" y="1985474"/>
                <a:ext cx="518400" cy="518400"/>
              </a:xfrm>
              <a:prstGeom prst="rect">
                <a:avLst/>
              </a:prstGeom>
            </p:spPr>
          </p:pic>
        </p:grp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9CDF59BC-42DC-DD41-E34E-EC7B75083584}"/>
              </a:ext>
            </a:extLst>
          </p:cNvPr>
          <p:cNvGrpSpPr/>
          <p:nvPr/>
        </p:nvGrpSpPr>
        <p:grpSpPr>
          <a:xfrm>
            <a:off x="5906707" y="3772483"/>
            <a:ext cx="360000" cy="360000"/>
            <a:chOff x="3860760" y="1901279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6B0394B1-1632-6B29-6963-92BFE6D0DFC6}"/>
                </a:ext>
              </a:extLst>
            </p:cNvPr>
            <p:cNvSpPr/>
            <p:nvPr/>
          </p:nvSpPr>
          <p:spPr>
            <a:xfrm>
              <a:off x="3860760" y="190127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A5B85197-F869-89C0-B588-DF9B0AB63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141609" y="2182128"/>
              <a:ext cx="1238302" cy="1238302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C37448ED-B1B8-F1BB-24B8-35C8774FD58E}"/>
              </a:ext>
            </a:extLst>
          </p:cNvPr>
          <p:cNvGrpSpPr/>
          <p:nvPr/>
        </p:nvGrpSpPr>
        <p:grpSpPr>
          <a:xfrm>
            <a:off x="8333456" y="3750042"/>
            <a:ext cx="360000" cy="360000"/>
            <a:chOff x="3533664" y="4396133"/>
            <a:chExt cx="1800000" cy="1800000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02DCB71-A1A5-A680-8ADE-2B15DC7B03FD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E8BA0F34-A665-1C51-9583-4F502F07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E55F3AFE-1A84-6740-3805-9C8EC7B9125C}"/>
              </a:ext>
            </a:extLst>
          </p:cNvPr>
          <p:cNvGrpSpPr/>
          <p:nvPr/>
        </p:nvGrpSpPr>
        <p:grpSpPr>
          <a:xfrm>
            <a:off x="7616680" y="3750042"/>
            <a:ext cx="360000" cy="360000"/>
            <a:chOff x="6192322" y="2195517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E2965FF-928C-E39B-4210-C99288C7F448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006F33AE-825F-0D7E-E36C-D0A1C34D8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D06A32A6-C63E-58CE-DCA1-07EA891DA9D7}"/>
              </a:ext>
            </a:extLst>
          </p:cNvPr>
          <p:cNvGrpSpPr/>
          <p:nvPr/>
        </p:nvGrpSpPr>
        <p:grpSpPr>
          <a:xfrm>
            <a:off x="2029993" y="1780222"/>
            <a:ext cx="360000" cy="360000"/>
            <a:chOff x="10216711" y="4835236"/>
            <a:chExt cx="1800000" cy="1800000"/>
          </a:xfrm>
        </p:grpSpPr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6DCFB929-90D4-CBEA-1530-9D132B0A4ACA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F81BE4E-954B-2631-2541-B385CCA65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41F7FDC7-7975-E851-D653-543945A81A70}"/>
              </a:ext>
            </a:extLst>
          </p:cNvPr>
          <p:cNvGrpSpPr/>
          <p:nvPr/>
        </p:nvGrpSpPr>
        <p:grpSpPr>
          <a:xfrm>
            <a:off x="1623422" y="1780222"/>
            <a:ext cx="360000" cy="360000"/>
            <a:chOff x="7467428" y="2677562"/>
            <a:chExt cx="1800000" cy="1800000"/>
          </a:xfrm>
        </p:grpSpPr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4A32B8F-E7BD-F58A-DCD1-D23AD528CD80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6" name="Image 125">
              <a:extLst>
                <a:ext uri="{FF2B5EF4-FFF2-40B4-BE49-F238E27FC236}">
                  <a16:creationId xmlns:a16="http://schemas.microsoft.com/office/drawing/2014/main" id="{4913C011-044B-4F17-4976-2A5D4D107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05AD0AAD-BA57-A328-1C1A-FA8CC814DA79}"/>
              </a:ext>
            </a:extLst>
          </p:cNvPr>
          <p:cNvGrpSpPr/>
          <p:nvPr/>
        </p:nvGrpSpPr>
        <p:grpSpPr>
          <a:xfrm>
            <a:off x="2436565" y="1780222"/>
            <a:ext cx="360000" cy="360000"/>
            <a:chOff x="8493814" y="3375317"/>
            <a:chExt cx="1800000" cy="1800000"/>
          </a:xfrm>
        </p:grpSpPr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B597B9C0-BD7D-805D-F2A4-0E0749172DC9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50E41E25-A595-736E-C376-396BA4358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2286C7EB-E60B-D281-2206-B28BF2BD081C}"/>
              </a:ext>
            </a:extLst>
          </p:cNvPr>
          <p:cNvGrpSpPr/>
          <p:nvPr/>
        </p:nvGrpSpPr>
        <p:grpSpPr>
          <a:xfrm>
            <a:off x="10351620" y="3300079"/>
            <a:ext cx="360000" cy="360000"/>
            <a:chOff x="10216711" y="4835236"/>
            <a:chExt cx="1800000" cy="1800000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CC77FAC8-C766-3626-01E3-C38435F6A77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2" name="Image 131">
              <a:extLst>
                <a:ext uri="{FF2B5EF4-FFF2-40B4-BE49-F238E27FC236}">
                  <a16:creationId xmlns:a16="http://schemas.microsoft.com/office/drawing/2014/main" id="{C68D4194-6743-0F93-7BC1-19FE31DF87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3" name="Groupe 132">
            <a:extLst>
              <a:ext uri="{FF2B5EF4-FFF2-40B4-BE49-F238E27FC236}">
                <a16:creationId xmlns:a16="http://schemas.microsoft.com/office/drawing/2014/main" id="{67289F2D-1F2E-652F-9323-598374868352}"/>
              </a:ext>
            </a:extLst>
          </p:cNvPr>
          <p:cNvGrpSpPr/>
          <p:nvPr/>
        </p:nvGrpSpPr>
        <p:grpSpPr>
          <a:xfrm>
            <a:off x="9945049" y="3300079"/>
            <a:ext cx="360000" cy="360000"/>
            <a:chOff x="7467428" y="2677562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48F9EECD-5AA4-0E2C-A765-5051CEA0D745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B2735AE2-03E5-0CB9-0BB7-7340D8EFC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789" y="3958363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692885" y="3904432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58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A142C0F-762F-F7C3-85B0-162AF0F2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04 – Résolution cinématique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8718FE7-7CCF-D195-D629-A4D1524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12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769BE-B647-6111-6B3E-950C44C2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88C2AFE0-CFD2-B8AA-03EF-E3B9DDCE4E57}"/>
              </a:ext>
            </a:extLst>
          </p:cNvPr>
          <p:cNvSpPr/>
          <p:nvPr/>
        </p:nvSpPr>
        <p:spPr>
          <a:xfrm rot="10800000">
            <a:off x="3595941" y="4071256"/>
            <a:ext cx="1890458" cy="1518887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58AF4C3-0E32-9AB0-3EF7-2B4D505027C9}"/>
              </a:ext>
            </a:extLst>
          </p:cNvPr>
          <p:cNvCxnSpPr>
            <a:cxnSpLocks/>
          </p:cNvCxnSpPr>
          <p:nvPr/>
        </p:nvCxnSpPr>
        <p:spPr>
          <a:xfrm flipV="1">
            <a:off x="4541169" y="3682853"/>
            <a:ext cx="0" cy="190729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823A83C-FCA8-5D03-0E40-E9F1F4E7846E}"/>
              </a:ext>
            </a:extLst>
          </p:cNvPr>
          <p:cNvCxnSpPr>
            <a:cxnSpLocks/>
          </p:cNvCxnSpPr>
          <p:nvPr/>
        </p:nvCxnSpPr>
        <p:spPr>
          <a:xfrm>
            <a:off x="4541168" y="4890901"/>
            <a:ext cx="1064974" cy="0"/>
          </a:xfrm>
          <a:prstGeom prst="line">
            <a:avLst/>
          </a:prstGeom>
          <a:ln>
            <a:solidFill>
              <a:srgbClr val="00206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9D3902B-3B75-3936-A216-2ED2F5B7A3D4}"/>
              </a:ext>
            </a:extLst>
          </p:cNvPr>
          <p:cNvCxnSpPr>
            <a:cxnSpLocks/>
          </p:cNvCxnSpPr>
          <p:nvPr/>
        </p:nvCxnSpPr>
        <p:spPr>
          <a:xfrm rot="1800000">
            <a:off x="4469829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68616EC2-CEF1-9384-CFA8-916E95983FE1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3" y="5157145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/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4DB6396-B4CA-29E8-9D07-553A1BD55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720" y="5327939"/>
                <a:ext cx="314958" cy="276999"/>
              </a:xfrm>
              <a:prstGeom prst="rect">
                <a:avLst/>
              </a:prstGeom>
              <a:blipFill>
                <a:blip r:embed="rId3"/>
                <a:stretch>
                  <a:fillRect l="-17308" r="-3846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/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B95545AB-5ED1-24DD-E25C-84EFF8262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270" y="3682853"/>
                <a:ext cx="301556" cy="299184"/>
              </a:xfrm>
              <a:prstGeom prst="rect">
                <a:avLst/>
              </a:prstGeom>
              <a:blipFill>
                <a:blip r:embed="rId4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/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C4475245-E575-1ACD-2A31-3E5BDF350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976" y="5361334"/>
                <a:ext cx="316817" cy="301749"/>
              </a:xfrm>
              <a:prstGeom prst="rect">
                <a:avLst/>
              </a:prstGeom>
              <a:blipFill>
                <a:blip r:embed="rId5"/>
                <a:stretch>
                  <a:fillRect l="-19231" r="-11538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/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875021B9-5CB6-A1ED-D520-89D4CAE45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823" y="4752401"/>
                <a:ext cx="281423" cy="276999"/>
              </a:xfrm>
              <a:prstGeom prst="rect">
                <a:avLst/>
              </a:prstGeom>
              <a:blipFill>
                <a:blip r:embed="rId6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/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C61B6439-DEE6-BAFB-869B-36F59099B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6" y="3555446"/>
                <a:ext cx="283091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/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E1C155-C85C-FC08-536A-7A059B8E6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532" y="5157145"/>
                <a:ext cx="300915" cy="276999"/>
              </a:xfrm>
              <a:prstGeom prst="rect">
                <a:avLst/>
              </a:prstGeom>
              <a:blipFill>
                <a:blip r:embed="rId8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Hexagone 24">
            <a:extLst>
              <a:ext uri="{FF2B5EF4-FFF2-40B4-BE49-F238E27FC236}">
                <a16:creationId xmlns:a16="http://schemas.microsoft.com/office/drawing/2014/main" id="{D3EAAB81-6579-D7E3-9FD7-B7062B7CB1AD}"/>
              </a:ext>
            </a:extLst>
          </p:cNvPr>
          <p:cNvSpPr/>
          <p:nvPr/>
        </p:nvSpPr>
        <p:spPr>
          <a:xfrm>
            <a:off x="4032745" y="2010257"/>
            <a:ext cx="1016846" cy="876592"/>
          </a:xfrm>
          <a:prstGeom prst="hexagon">
            <a:avLst>
              <a:gd name="adj" fmla="val 30795"/>
              <a:gd name="vf" fmla="val 115470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/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7562053C-EE01-5DA5-3777-C2752ABD6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896" y="4547108"/>
                <a:ext cx="320729" cy="276999"/>
              </a:xfrm>
              <a:prstGeom prst="rect">
                <a:avLst/>
              </a:prstGeom>
              <a:blipFill>
                <a:blip r:embed="rId9"/>
                <a:stretch>
                  <a:fillRect l="-15094" r="-75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8EB70EC4-9FE3-43AB-8AE3-0826FDB223FE}"/>
              </a:ext>
            </a:extLst>
          </p:cNvPr>
          <p:cNvCxnSpPr>
            <a:cxnSpLocks/>
          </p:cNvCxnSpPr>
          <p:nvPr/>
        </p:nvCxnSpPr>
        <p:spPr>
          <a:xfrm rot="19800000" flipH="1">
            <a:off x="3559004" y="2714796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F4BF4F76-8B74-03AA-B2C7-0D34D9E7094D}"/>
              </a:ext>
            </a:extLst>
          </p:cNvPr>
          <p:cNvCxnSpPr>
            <a:cxnSpLocks/>
          </p:cNvCxnSpPr>
          <p:nvPr/>
        </p:nvCxnSpPr>
        <p:spPr>
          <a:xfrm rot="1800000">
            <a:off x="4481299" y="2714797"/>
            <a:ext cx="1064974" cy="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/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65BDFC11-E71D-5D59-6789-71429638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810" y="2433629"/>
                <a:ext cx="304058" cy="276999"/>
              </a:xfrm>
              <a:prstGeom prst="rect">
                <a:avLst/>
              </a:prstGeom>
              <a:blipFill>
                <a:blip r:embed="rId10"/>
                <a:stretch>
                  <a:fillRect l="-18000" r="-4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/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E4BC7EC-E196-562D-347C-2FC3FD009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02" y="2115851"/>
                <a:ext cx="255711" cy="276999"/>
              </a:xfrm>
              <a:prstGeom prst="rect">
                <a:avLst/>
              </a:prstGeom>
              <a:blipFill>
                <a:blip r:embed="rId11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On pose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fr-FR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8" name="Espace réservé du contenu 2">
                <a:extLst>
                  <a:ext uri="{FF2B5EF4-FFF2-40B4-BE49-F238E27FC236}">
                    <a16:creationId xmlns:a16="http://schemas.microsoft.com/office/drawing/2014/main" id="{150D8C9B-6617-857B-9877-63ADA55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475" y="981887"/>
                <a:ext cx="5930730" cy="5253339"/>
              </a:xfrm>
              <a:prstGeom prst="rect">
                <a:avLst/>
              </a:prstGeom>
              <a:blipFill>
                <a:blip r:embed="rId12"/>
                <a:stretch>
                  <a:fillRect l="-2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/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10350219-19D1-DA4D-3A47-39A361067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308" y="3054947"/>
                <a:ext cx="300915" cy="276999"/>
              </a:xfrm>
              <a:prstGeom prst="rect">
                <a:avLst/>
              </a:prstGeom>
              <a:blipFill>
                <a:blip r:embed="rId13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e 43">
            <a:extLst>
              <a:ext uri="{FF2B5EF4-FFF2-40B4-BE49-F238E27FC236}">
                <a16:creationId xmlns:a16="http://schemas.microsoft.com/office/drawing/2014/main" id="{44CCA41D-F8EB-8403-CC9F-427DA1CE798E}"/>
              </a:ext>
            </a:extLst>
          </p:cNvPr>
          <p:cNvGrpSpPr/>
          <p:nvPr/>
        </p:nvGrpSpPr>
        <p:grpSpPr>
          <a:xfrm>
            <a:off x="10419453" y="911202"/>
            <a:ext cx="1080000" cy="1080000"/>
            <a:chOff x="10419453" y="930257"/>
            <a:chExt cx="1080000" cy="1080000"/>
          </a:xfrm>
        </p:grpSpPr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9D88F9AA-D13E-1FDC-DB36-ABB961B5AA13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75E1B320-D0D5-756B-6DA7-99F13920074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00206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D4CF8A92-56FA-0227-B50F-2BB517218B16}"/>
              </a:ext>
            </a:extLst>
          </p:cNvPr>
          <p:cNvGrpSpPr/>
          <p:nvPr/>
        </p:nvGrpSpPr>
        <p:grpSpPr>
          <a:xfrm rot="20700000">
            <a:off x="10260670" y="793015"/>
            <a:ext cx="1080000" cy="1080000"/>
            <a:chOff x="10419453" y="930257"/>
            <a:chExt cx="1080000" cy="108000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D748367-1124-1185-297D-7CA749B8FCB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9453" y="201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677663AF-D986-8380-8F28-5681EF609B9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79453" y="1470257"/>
              <a:ext cx="1080000" cy="0"/>
            </a:xfrm>
            <a:prstGeom prst="line">
              <a:avLst/>
            </a:prstGeom>
            <a:ln>
              <a:solidFill>
                <a:srgbClr val="C00000"/>
              </a:solidFill>
              <a:headEnd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Ellipse 47">
            <a:extLst>
              <a:ext uri="{FF2B5EF4-FFF2-40B4-BE49-F238E27FC236}">
                <a16:creationId xmlns:a16="http://schemas.microsoft.com/office/drawing/2014/main" id="{B09D5095-1D07-4DDC-E680-D0534779DCC0}"/>
              </a:ext>
            </a:extLst>
          </p:cNvPr>
          <p:cNvSpPr/>
          <p:nvPr/>
        </p:nvSpPr>
        <p:spPr>
          <a:xfrm>
            <a:off x="10346522" y="1919202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2AFE6E92-9BE6-3A31-FC40-3FC8E01DC9AB}"/>
              </a:ext>
            </a:extLst>
          </p:cNvPr>
          <p:cNvSpPr/>
          <p:nvPr/>
        </p:nvSpPr>
        <p:spPr>
          <a:xfrm>
            <a:off x="10391522" y="1965606"/>
            <a:ext cx="54000" cy="54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/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2AD4E810-CAC6-2499-83B1-E3B46A01C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6695" y="1838852"/>
                <a:ext cx="281423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/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E6215631-D798-687C-0056-52864CC41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0522" y="84338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6522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/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3F3F6337-3728-73EF-B2E2-CCB7D524B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7203" y="1499529"/>
                <a:ext cx="300915" cy="276999"/>
              </a:xfrm>
              <a:prstGeom prst="rect">
                <a:avLst/>
              </a:prstGeom>
              <a:blipFill>
                <a:blip r:embed="rId16"/>
                <a:stretch>
                  <a:fillRect l="-12245" r="-4082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019B9CB4-96F4-F309-13E5-B8F08E378CE2}"/>
              </a:ext>
            </a:extLst>
          </p:cNvPr>
          <p:cNvSpPr/>
          <p:nvPr/>
        </p:nvSpPr>
        <p:spPr>
          <a:xfrm flipV="1">
            <a:off x="9556790" y="1141753"/>
            <a:ext cx="1714460" cy="1714454"/>
          </a:xfrm>
          <a:prstGeom prst="arc">
            <a:avLst>
              <a:gd name="adj1" fmla="val 56779"/>
              <a:gd name="adj2" fmla="val 889274"/>
            </a:avLst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/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F7352E25-471F-09A7-DAEE-A9B3783BF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674" y="1489466"/>
                <a:ext cx="152927" cy="215444"/>
              </a:xfrm>
              <a:prstGeom prst="rect">
                <a:avLst/>
              </a:prstGeom>
              <a:blipFill>
                <a:blip r:embed="rId17"/>
                <a:stretch>
                  <a:fillRect l="-16000" r="-1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 2">
            <a:extLst>
              <a:ext uri="{FF2B5EF4-FFF2-40B4-BE49-F238E27FC236}">
                <a16:creationId xmlns:a16="http://schemas.microsoft.com/office/drawing/2014/main" id="{BF23A071-BECB-BB13-853B-061922E3792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6485" y="1636912"/>
            <a:ext cx="2973952" cy="424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088D5-809B-3046-EDF2-4E5B3A14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La fermeture géométrique permet d’écrire que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𝐿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−ℓ</m:t>
                    </m:r>
                    <m:d>
                      <m:d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−ℓ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e>
                    </m:d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−ℓ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B2026F9-17FA-6198-11F7-FB5A3389C0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25" y="981887"/>
                <a:ext cx="11956410" cy="5253339"/>
              </a:xfrm>
              <a:blipFill>
                <a:blip r:embed="rId2"/>
                <a:stretch>
                  <a:fillRect l="-714" t="-12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66B8D477-ACA8-D775-FBA6-5C7CB5F81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15" y="981887"/>
            <a:ext cx="1774090" cy="137171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7C3A7B4C-54DB-41F1-0688-0FA1A8141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95" y="1754383"/>
            <a:ext cx="3970139" cy="342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3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AA34CA-7872-F0F7-E840-EB003B2D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fr-FR" dirty="0"/>
                  <a:t>On a vu que 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=−150°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−ℓ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+0,5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ℓ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fr-FR" dirty="0"/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825964F-8A2E-162F-7E6B-DCA3C5DF7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21" t="-22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766596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434</Words>
  <Application>Microsoft Office PowerPoint</Application>
  <PresentationFormat>Grand écran</PresentationFormat>
  <Paragraphs>101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Présentation PowerPoint</vt:lpstr>
      <vt:lpstr>02 Chaîne fonctionnelle</vt:lpstr>
      <vt:lpstr>Chaine fonctionnelle de l’axe Z_γ</vt:lpstr>
      <vt:lpstr>Chaine fonctionnelle de la tête chauffante</vt:lpstr>
      <vt:lpstr>04 – Résolution cinématique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40</cp:revision>
  <dcterms:created xsi:type="dcterms:W3CDTF">2023-03-22T10:05:05Z</dcterms:created>
  <dcterms:modified xsi:type="dcterms:W3CDTF">2023-06-26T12:16:44Z</dcterms:modified>
</cp:coreProperties>
</file>