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3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003024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051377" y="1770505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Génératrice tachymétrique,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413220" y="1770505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1775063" y="1770505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136905" y="1770505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851114" y="3719119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199142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743315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68D2A034-DAC3-2662-4444-422A72077057}"/>
              </a:ext>
            </a:extLst>
          </p:cNvPr>
          <p:cNvGrpSpPr/>
          <p:nvPr/>
        </p:nvGrpSpPr>
        <p:grpSpPr>
          <a:xfrm>
            <a:off x="8282724" y="3727515"/>
            <a:ext cx="360000" cy="360000"/>
            <a:chOff x="10405167" y="2322166"/>
            <a:chExt cx="1800000" cy="180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CE81BA2-E450-4109-8D2A-8F61FB610CF8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13AB9EB5-466C-6129-FFA2-2E47334F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88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Control’X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2023-03-22T10:05:05Z</dcterms:created>
  <dcterms:modified xsi:type="dcterms:W3CDTF">2023-04-13T22:15:54Z</dcterms:modified>
</cp:coreProperties>
</file>