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EF7268"/>
    <a:srgbClr val="C3AED1"/>
    <a:srgbClr val="68348B"/>
    <a:srgbClr val="DFE3EB"/>
    <a:srgbClr val="00517A"/>
    <a:srgbClr val="08A559"/>
    <a:srgbClr val="0C7391"/>
    <a:srgbClr val="ABCFD9"/>
    <a:srgbClr val="FDA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844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157349C-AD05-44FA-B790-D9BBD62C4832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3DC410A-5569-41DF-9D2C-17B0B0BE1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4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024" userDrawn="1">
          <p15:clr>
            <a:srgbClr val="F26B43"/>
          </p15:clr>
        </p15:guide>
        <p15:guide id="2" pos="2304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8C2-C309-4752-87A7-D2071D6CAC7F}" type="datetime1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C4FD-C1E6-452C-A858-BFBBC7496631}" type="datetime1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A8D-5F26-4754-844B-E2D9F6FC4950}" type="datetime1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2A31-E2A5-4F8A-BDFE-A9BA369B67E9}" type="datetime1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E18-E4F4-4E6D-951C-B01FC69E66C0}" type="datetime1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B9C8-F394-498B-8C66-049FACC1ED86}" type="datetime1">
              <a:rPr lang="fr-FR" smtClean="0"/>
              <a:t>04/06/2024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896-C41B-455D-9FAE-80943DD0CAEF}" type="datetime1">
              <a:rPr lang="fr-FR" smtClean="0"/>
              <a:t>04/06/2024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B735-22CE-433C-8BA6-DF0B28588E1F}" type="datetime1">
              <a:rPr lang="fr-FR" smtClean="0"/>
              <a:t>04/06/2024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5E59-9936-4413-84C5-14169665FDED}" type="datetime1">
              <a:rPr lang="fr-FR" smtClean="0"/>
              <a:t>04/06/2024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62320-E9E6-45B0-8B93-5727AA5FFC46}" type="datetime1">
              <a:rPr lang="fr-FR" smtClean="0"/>
              <a:t>04/06/2024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5382-D50F-43E8-AFFD-788FD552C87C}" type="datetime1">
              <a:rPr lang="fr-FR" smtClean="0"/>
              <a:t>04/06/2024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030BD8-D1C7-406A-AB04-4944ABBF0A3E}" type="datetime1">
              <a:rPr lang="fr-FR" smtClean="0"/>
              <a:t>04/06/2024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210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AD487F-5630-A128-BAA8-C7F41B3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5FA21B9-9075-2524-1E7A-B20E057E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service du Bras Beta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C6B59B-7D8B-1DCD-EA85-6E425D334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AC9D76-CD14-C493-A90F-536A5563C02E}"/>
              </a:ext>
            </a:extLst>
          </p:cNvPr>
          <p:cNvSpPr txBox="1">
            <a:spLocks/>
          </p:cNvSpPr>
          <p:nvPr/>
        </p:nvSpPr>
        <p:spPr>
          <a:xfrm>
            <a:off x="117795" y="3429000"/>
            <a:ext cx="11956410" cy="14288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b="1" i="1" dirty="0">
              <a:solidFill>
                <a:srgbClr val="C0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EA021-734E-090A-09C6-0E77346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C114-EC0F-3E7B-237A-16F6CA0E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7AFFE-4546-7FB4-BD2F-5CD68967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BD0F-017D-7C10-DDB2-9138DD0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9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2EA533-21C1-4BA8-ACE8-F2ADC51F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A67740-1580-2586-226D-D46BF07E8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4D64C-03AF-9358-4AB2-F73FA760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5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Bras Beta – Axe de Rotation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xx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3B838B7-398B-2611-4080-AD165E2C8C72}"/>
              </a:ext>
            </a:extLst>
          </p:cNvPr>
          <p:cNvGrpSpPr/>
          <p:nvPr/>
        </p:nvGrpSpPr>
        <p:grpSpPr>
          <a:xfrm>
            <a:off x="6829319" y="3313520"/>
            <a:ext cx="720000" cy="390785"/>
            <a:chOff x="6829319" y="3313520"/>
            <a:chExt cx="720000" cy="390785"/>
          </a:xfrm>
        </p:grpSpPr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D8550244-CF3E-46CD-9FB3-D08544E1F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702769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B3E9E472-684E-6072-F347-B28F08A29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93108" y="3313520"/>
              <a:ext cx="360000" cy="360000"/>
            </a:xfrm>
            <a:prstGeom prst="rect">
              <a:avLst/>
            </a:prstGeom>
          </p:spPr>
        </p:pic>
      </p:grp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BECE89-F3F2-3F30-E571-F3E0848510AD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AD0427E-2818-D095-D897-37D9F82A7948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AC082BF-BAFE-70DB-4372-ED574E1FDAB0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C6610-C87F-EA08-508F-7863302F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3E4B48FD-C1A2-D52B-9C81-395D373CD073}"/>
              </a:ext>
            </a:extLst>
          </p:cNvPr>
          <p:cNvGrpSpPr/>
          <p:nvPr/>
        </p:nvGrpSpPr>
        <p:grpSpPr>
          <a:xfrm>
            <a:off x="10701656" y="2796091"/>
            <a:ext cx="2796955" cy="2473181"/>
            <a:chOff x="8611878" y="2802701"/>
            <a:chExt cx="2796955" cy="2473181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9855835A-A07D-9F88-33DC-F41928D86114}"/>
                </a:ext>
              </a:extLst>
            </p:cNvPr>
            <p:cNvSpPr/>
            <p:nvPr/>
          </p:nvSpPr>
          <p:spPr>
            <a:xfrm>
              <a:off x="9634981" y="3429000"/>
              <a:ext cx="1365662" cy="1194790"/>
            </a:xfrm>
            <a:prstGeom prst="roundRect">
              <a:avLst>
                <a:gd name="adj" fmla="val 11914"/>
              </a:avLst>
            </a:prstGeom>
            <a:solidFill>
              <a:srgbClr val="B2CAD6"/>
            </a:solidFill>
            <a:ln w="19050">
              <a:solidFill>
                <a:srgbClr val="B2CA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D587E"/>
                  </a:solidFill>
                  <a:latin typeface="Arial Nova" panose="020B0504020202020204" pitchFamily="34" charset="0"/>
                </a:rPr>
                <a:t>Axe de rotation R</a:t>
              </a:r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68CD29C3-A317-7C58-A7A7-665AAE50E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620" y="3702769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98FCC971-55C0-A51F-BCE7-08096E5E6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75409" y="3313520"/>
              <a:ext cx="360000" cy="360000"/>
            </a:xfrm>
            <a:prstGeom prst="rect">
              <a:avLst/>
            </a:prstGeom>
          </p:spPr>
        </p:pic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8DE34A1-309E-3092-6C78-2EC2C4982571}"/>
                </a:ext>
              </a:extLst>
            </p:cNvPr>
            <p:cNvGrpSpPr/>
            <p:nvPr/>
          </p:nvGrpSpPr>
          <p:grpSpPr>
            <a:xfrm rot="5400000" flipV="1">
              <a:off x="10181964" y="4049013"/>
              <a:ext cx="835963" cy="1617775"/>
              <a:chOff x="9150640" y="2423323"/>
              <a:chExt cx="835963" cy="2135794"/>
            </a:xfrm>
          </p:grpSpPr>
          <p:sp>
            <p:nvSpPr>
              <p:cNvPr id="33" name="Flèche : virage 32">
                <a:extLst>
                  <a:ext uri="{FF2B5EF4-FFF2-40B4-BE49-F238E27FC236}">
                    <a16:creationId xmlns:a16="http://schemas.microsoft.com/office/drawing/2014/main" id="{04988C8D-4296-036F-48CD-BEABA954B0A6}"/>
                  </a:ext>
                </a:extLst>
              </p:cNvPr>
              <p:cNvSpPr/>
              <p:nvPr/>
            </p:nvSpPr>
            <p:spPr>
              <a:xfrm rot="5400000">
                <a:off x="8500725" y="3073238"/>
                <a:ext cx="2135794" cy="835963"/>
              </a:xfrm>
              <a:prstGeom prst="bentArrow">
                <a:avLst>
                  <a:gd name="adj1" fmla="val 31434"/>
                  <a:gd name="adj2" fmla="val 25000"/>
                  <a:gd name="adj3" fmla="val 17852"/>
                  <a:gd name="adj4" fmla="val 20160"/>
                </a:avLst>
              </a:prstGeom>
              <a:solidFill>
                <a:srgbClr val="B2CA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EAB7195-7F12-55FF-728F-9973D74F9553}"/>
                  </a:ext>
                </a:extLst>
              </p:cNvPr>
              <p:cNvSpPr txBox="1"/>
              <p:nvPr/>
            </p:nvSpPr>
            <p:spPr>
              <a:xfrm rot="16200000">
                <a:off x="8798745" y="3278541"/>
                <a:ext cx="191804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Bras en rotation</a:t>
                </a:r>
              </a:p>
            </p:txBody>
          </p:sp>
        </p:grp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E35B4FFB-30FA-9F2D-8AAF-612988931FF4}"/>
                </a:ext>
              </a:extLst>
            </p:cNvPr>
            <p:cNvGrpSpPr/>
            <p:nvPr/>
          </p:nvGrpSpPr>
          <p:grpSpPr>
            <a:xfrm>
              <a:off x="8611878" y="2802701"/>
              <a:ext cx="1549219" cy="611677"/>
              <a:chOff x="9075408" y="2802701"/>
              <a:chExt cx="1549219" cy="611677"/>
            </a:xfrm>
          </p:grpSpPr>
          <p:sp>
            <p:nvSpPr>
              <p:cNvPr id="43" name="Flèche : virage 42">
                <a:extLst>
                  <a:ext uri="{FF2B5EF4-FFF2-40B4-BE49-F238E27FC236}">
                    <a16:creationId xmlns:a16="http://schemas.microsoft.com/office/drawing/2014/main" id="{0138F1DD-36B1-33FD-3B41-493A2B0091E5}"/>
                  </a:ext>
                </a:extLst>
              </p:cNvPr>
              <p:cNvSpPr/>
              <p:nvPr/>
            </p:nvSpPr>
            <p:spPr>
              <a:xfrm rot="5400000">
                <a:off x="9563593" y="2353345"/>
                <a:ext cx="572849" cy="1549218"/>
              </a:xfrm>
              <a:prstGeom prst="bentArrow">
                <a:avLst>
                  <a:gd name="adj1" fmla="val 38639"/>
                  <a:gd name="adj2" fmla="val 38302"/>
                  <a:gd name="adj3" fmla="val 16744"/>
                  <a:gd name="adj4" fmla="val 20160"/>
                </a:avLst>
              </a:prstGeom>
              <a:solidFill>
                <a:srgbClr val="B2CA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467AC060-C68E-2A43-8F56-FAB28245CB61}"/>
                  </a:ext>
                </a:extLst>
              </p:cNvPr>
              <p:cNvSpPr txBox="1"/>
              <p:nvPr/>
            </p:nvSpPr>
            <p:spPr>
              <a:xfrm>
                <a:off x="9075408" y="2802701"/>
                <a:ext cx="14737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Bras à l’arrêt</a:t>
                </a:r>
              </a:p>
            </p:txBody>
          </p:sp>
        </p:grp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A63B512-500C-D3F9-3D5E-72074BBB7EBC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10F43DD-E82E-AB07-D0CA-7C80FA80BCDF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9E521C9A-A78C-1734-9575-1C6FDF0E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C238199-1F4A-5BE7-5261-C1004A830C71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CFD45D-1B44-5AAB-5ED4-B2F275782F01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33915D74-87CA-5B76-0A74-83E3DCEE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0F2F4DC1-8EA1-C967-ACDB-8B8835C2A512}"/>
              </a:ext>
            </a:extLst>
          </p:cNvPr>
          <p:cNvGrpSpPr/>
          <p:nvPr/>
        </p:nvGrpSpPr>
        <p:grpSpPr>
          <a:xfrm>
            <a:off x="330445" y="1559561"/>
            <a:ext cx="693018" cy="242466"/>
            <a:chOff x="330445" y="1559561"/>
            <a:chExt cx="693018" cy="242466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DB3286D5-A2B1-83BE-5455-C933528D079C}"/>
                </a:ext>
              </a:extLst>
            </p:cNvPr>
            <p:cNvGrpSpPr/>
            <p:nvPr/>
          </p:nvGrpSpPr>
          <p:grpSpPr>
            <a:xfrm>
              <a:off x="538480" y="1559561"/>
              <a:ext cx="484983" cy="242466"/>
              <a:chOff x="6993109" y="4439920"/>
              <a:chExt cx="363360" cy="199689"/>
            </a:xfrm>
            <a:solidFill>
              <a:srgbClr val="C3AED1"/>
            </a:solidFill>
          </p:grpSpPr>
          <p:sp>
            <p:nvSpPr>
              <p:cNvPr id="91" name="Flèche : droite rayée 90">
                <a:extLst>
                  <a:ext uri="{FF2B5EF4-FFF2-40B4-BE49-F238E27FC236}">
                    <a16:creationId xmlns:a16="http://schemas.microsoft.com/office/drawing/2014/main" id="{2486FA3B-8B79-D8EC-A5E3-5E47AEE5472D}"/>
                  </a:ext>
                </a:extLst>
              </p:cNvPr>
              <p:cNvSpPr/>
              <p:nvPr/>
            </p:nvSpPr>
            <p:spPr>
              <a:xfrm>
                <a:off x="6993109" y="4439920"/>
                <a:ext cx="363360" cy="199689"/>
              </a:xfrm>
              <a:prstGeom prst="stripedRightArrow">
                <a:avLst>
                  <a:gd name="adj1" fmla="val 57350"/>
                  <a:gd name="adj2" fmla="val 50000"/>
                </a:avLst>
              </a:prstGeom>
              <a:grpFill/>
              <a:ln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2" name="Image 91">
                <a:extLst>
                  <a:ext uri="{FF2B5EF4-FFF2-40B4-BE49-F238E27FC236}">
                    <a16:creationId xmlns:a16="http://schemas.microsoft.com/office/drawing/2014/main" id="{773D5493-FD01-EEBA-AC76-DBB4738A48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789" y="4494852"/>
                <a:ext cx="256994" cy="8982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A4C883D4-4DD0-AC02-5F88-CBCFC87C9ACA}"/>
                </a:ext>
              </a:extLst>
            </p:cNvPr>
            <p:cNvGrpSpPr/>
            <p:nvPr/>
          </p:nvGrpSpPr>
          <p:grpSpPr>
            <a:xfrm>
              <a:off x="330445" y="1590794"/>
              <a:ext cx="180000" cy="180000"/>
              <a:chOff x="5404964" y="4396133"/>
              <a:chExt cx="1800000" cy="1800000"/>
            </a:xfrm>
          </p:grpSpPr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14E26ADD-F5E6-F833-D440-F617AD54F8E9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0" name="Image 89">
                <a:extLst>
                  <a:ext uri="{FF2B5EF4-FFF2-40B4-BE49-F238E27FC236}">
                    <a16:creationId xmlns:a16="http://schemas.microsoft.com/office/drawing/2014/main" id="{525AF2E3-A58C-0386-77FC-E507569030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DA8B86FD-19B1-17E6-2D01-09B360CE8A43}"/>
              </a:ext>
            </a:extLst>
          </p:cNvPr>
          <p:cNvGrpSpPr/>
          <p:nvPr/>
        </p:nvGrpSpPr>
        <p:grpSpPr>
          <a:xfrm rot="5400000">
            <a:off x="6672596" y="4288045"/>
            <a:ext cx="693018" cy="242466"/>
            <a:chOff x="330445" y="1559561"/>
            <a:chExt cx="693018" cy="242466"/>
          </a:xfrm>
        </p:grpSpPr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6DB94E70-DEFE-4956-D31B-55A2AAC9AC3E}"/>
                </a:ext>
              </a:extLst>
            </p:cNvPr>
            <p:cNvGrpSpPr/>
            <p:nvPr/>
          </p:nvGrpSpPr>
          <p:grpSpPr>
            <a:xfrm>
              <a:off x="538480" y="1559561"/>
              <a:ext cx="484983" cy="242466"/>
              <a:chOff x="6993109" y="4439920"/>
              <a:chExt cx="363360" cy="199689"/>
            </a:xfrm>
            <a:solidFill>
              <a:srgbClr val="C3AED1"/>
            </a:solidFill>
          </p:grpSpPr>
          <p:sp>
            <p:nvSpPr>
              <p:cNvPr id="98" name="Flèche : droite rayée 97">
                <a:extLst>
                  <a:ext uri="{FF2B5EF4-FFF2-40B4-BE49-F238E27FC236}">
                    <a16:creationId xmlns:a16="http://schemas.microsoft.com/office/drawing/2014/main" id="{C054B956-D175-E452-CA57-F76F744B3F09}"/>
                  </a:ext>
                </a:extLst>
              </p:cNvPr>
              <p:cNvSpPr/>
              <p:nvPr/>
            </p:nvSpPr>
            <p:spPr>
              <a:xfrm>
                <a:off x="6993109" y="4439920"/>
                <a:ext cx="363360" cy="199689"/>
              </a:xfrm>
              <a:prstGeom prst="stripedRightArrow">
                <a:avLst>
                  <a:gd name="adj1" fmla="val 57350"/>
                  <a:gd name="adj2" fmla="val 50000"/>
                </a:avLst>
              </a:prstGeom>
              <a:grpFill/>
              <a:ln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99" name="Image 98">
                <a:extLst>
                  <a:ext uri="{FF2B5EF4-FFF2-40B4-BE49-F238E27FC236}">
                    <a16:creationId xmlns:a16="http://schemas.microsoft.com/office/drawing/2014/main" id="{1688CE3A-82CA-A850-3799-C5F2E1884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789" y="4494852"/>
                <a:ext cx="256994" cy="8982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3B5F8AF9-D564-6EF3-347C-EE32140B023D}"/>
                </a:ext>
              </a:extLst>
            </p:cNvPr>
            <p:cNvGrpSpPr/>
            <p:nvPr/>
          </p:nvGrpSpPr>
          <p:grpSpPr>
            <a:xfrm>
              <a:off x="330445" y="1590794"/>
              <a:ext cx="180000" cy="180000"/>
              <a:chOff x="5404964" y="4396133"/>
              <a:chExt cx="1800000" cy="1800000"/>
            </a:xfrm>
          </p:grpSpPr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7AE15749-E153-5691-11E2-4ED37C07FE7C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7" name="Image 96">
                <a:extLst>
                  <a:ext uri="{FF2B5EF4-FFF2-40B4-BE49-F238E27FC236}">
                    <a16:creationId xmlns:a16="http://schemas.microsoft.com/office/drawing/2014/main" id="{77F36AA5-6124-5829-9BB2-CEC8C11D5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</p:grpSp>
      <p:pic>
        <p:nvPicPr>
          <p:cNvPr id="100" name="Image 99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33" y="3260167"/>
            <a:ext cx="360000" cy="360000"/>
          </a:xfrm>
          <a:prstGeom prst="rect">
            <a:avLst/>
          </a:prstGeom>
        </p:spPr>
      </p:pic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324302" y="37071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329415" y="3755041"/>
            <a:ext cx="7037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50" dirty="0"/>
              <a:t>Prise secteur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0C65B910-FFC2-D794-C0ED-7D721CD38266}"/>
              </a:ext>
            </a:extLst>
          </p:cNvPr>
          <p:cNvGrpSpPr/>
          <p:nvPr/>
        </p:nvGrpSpPr>
        <p:grpSpPr>
          <a:xfrm>
            <a:off x="8902087" y="3314738"/>
            <a:ext cx="720000" cy="390785"/>
            <a:chOff x="6829319" y="3313520"/>
            <a:chExt cx="720000" cy="390785"/>
          </a:xfrm>
        </p:grpSpPr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F2435DC9-B0B7-5D42-DCE5-71941C55D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702769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2FAD26AF-421B-A596-414B-8A78F9C10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93108" y="3313520"/>
              <a:ext cx="360000" cy="360000"/>
            </a:xfrm>
            <a:prstGeom prst="rect">
              <a:avLst/>
            </a:prstGeom>
          </p:spPr>
        </p:pic>
      </p:grp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DB6BED63-91F0-94DA-E4D4-6765E3D89153}"/>
              </a:ext>
            </a:extLst>
          </p:cNvPr>
          <p:cNvSpPr/>
          <p:nvPr/>
        </p:nvSpPr>
        <p:spPr>
          <a:xfrm>
            <a:off x="9642632" y="343246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AECD5BB3-89D7-F595-566D-D008CEEA72B4}"/>
              </a:ext>
            </a:extLst>
          </p:cNvPr>
          <p:cNvSpPr/>
          <p:nvPr/>
        </p:nvSpPr>
        <p:spPr>
          <a:xfrm>
            <a:off x="9649079" y="408931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simple</a:t>
            </a:r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76AEE563-92CF-15CE-84F3-190AFD876279}"/>
              </a:ext>
            </a:extLst>
          </p:cNvPr>
          <p:cNvGrpSpPr/>
          <p:nvPr/>
        </p:nvGrpSpPr>
        <p:grpSpPr>
          <a:xfrm>
            <a:off x="10145463" y="3843922"/>
            <a:ext cx="360000" cy="360000"/>
            <a:chOff x="5447928" y="2816932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B5FC6D02-9B4B-918A-A30C-71A43688D17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5AF73DC4-705E-2799-9B24-3B20B4FD3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cxnSp>
        <p:nvCxnSpPr>
          <p:cNvPr id="81" name="Connecteur : en angle 80">
            <a:extLst>
              <a:ext uri="{FF2B5EF4-FFF2-40B4-BE49-F238E27FC236}">
                <a16:creationId xmlns:a16="http://schemas.microsoft.com/office/drawing/2014/main" id="{16494DF2-3AF1-3CC9-E539-2AF9242A44FE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 flipH="1">
            <a:off x="3224368" y="-275219"/>
            <a:ext cx="1804943" cy="6092537"/>
          </a:xfrm>
          <a:prstGeom prst="bentConnector4">
            <a:avLst>
              <a:gd name="adj1" fmla="val -86757"/>
              <a:gd name="adj2" fmla="val 114325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4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Bras Beta – Axe de translation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xx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44948" y="1209330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endCxn id="64" idx="0"/>
          </p:cNvCxnSpPr>
          <p:nvPr/>
        </p:nvCxnSpPr>
        <p:spPr>
          <a:xfrm rot="16200000" flipH="1">
            <a:off x="4346335" y="2144980"/>
            <a:ext cx="1067620" cy="421656"/>
          </a:xfrm>
          <a:prstGeom prst="bentConnector3">
            <a:avLst>
              <a:gd name="adj1" fmla="val 3097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4387832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4" y="3055297"/>
            <a:ext cx="448938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BECE89-F3F2-3F30-E571-F3E0848510AD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AD0427E-2818-D095-D897-37D9F82A7948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AC082BF-BAFE-70DB-4372-ED574E1FDAB0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C6610-C87F-EA08-508F-7863302F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A63B512-500C-D3F9-3D5E-72074BBB7EBC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10F43DD-E82E-AB07-D0CA-7C80FA80BCDF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9E521C9A-A78C-1734-9575-1C6FDF0E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C238199-1F4A-5BE7-5261-C1004A830C71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CFD45D-1B44-5AAB-5ED4-B2F275782F01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33915D74-87CA-5B76-0A74-83E3DCEE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CE5473F2-3F3E-E17C-5DD8-A441AF00DF3F}"/>
              </a:ext>
            </a:extLst>
          </p:cNvPr>
          <p:cNvGrpSpPr/>
          <p:nvPr/>
        </p:nvGrpSpPr>
        <p:grpSpPr>
          <a:xfrm>
            <a:off x="7542872" y="3440639"/>
            <a:ext cx="1372109" cy="1444838"/>
            <a:chOff x="7542872" y="3440639"/>
            <a:chExt cx="1372109" cy="1444838"/>
          </a:xfrm>
        </p:grpSpPr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3741D88A-AC67-EEAF-67D1-02578FD98C8E}"/>
                </a:ext>
              </a:extLst>
            </p:cNvPr>
            <p:cNvSpPr/>
            <p:nvPr/>
          </p:nvSpPr>
          <p:spPr>
            <a:xfrm>
              <a:off x="7542872" y="3440639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D98A4E40-D360-EF0F-69D4-37438F82647F}"/>
                </a:ext>
              </a:extLst>
            </p:cNvPr>
            <p:cNvSpPr/>
            <p:nvPr/>
          </p:nvSpPr>
          <p:spPr>
            <a:xfrm>
              <a:off x="7549319" y="4097487"/>
              <a:ext cx="1365662" cy="787990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Train épicycloïdal</a:t>
              </a:r>
            </a:p>
          </p:txBody>
        </p: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4FEA3EBC-91ED-BDE9-6607-868717EB421F}"/>
                </a:ext>
              </a:extLst>
            </p:cNvPr>
            <p:cNvGrpSpPr/>
            <p:nvPr/>
          </p:nvGrpSpPr>
          <p:grpSpPr>
            <a:xfrm>
              <a:off x="7739744" y="3855932"/>
              <a:ext cx="360000" cy="360000"/>
              <a:chOff x="5447928" y="2816932"/>
              <a:chExt cx="1800000" cy="1800000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639C7740-E0F1-0D34-A959-EEBB5084D37B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EC612269-D972-EB21-CF55-B36842D06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E6D2684-73BC-F719-9B63-F7B11E9D64A8}"/>
                </a:ext>
              </a:extLst>
            </p:cNvPr>
            <p:cNvGrpSpPr/>
            <p:nvPr/>
          </p:nvGrpSpPr>
          <p:grpSpPr>
            <a:xfrm>
              <a:off x="8413836" y="3839803"/>
              <a:ext cx="360000" cy="360000"/>
              <a:chOff x="10405167" y="2322166"/>
              <a:chExt cx="1800000" cy="1800000"/>
            </a:xfrm>
          </p:grpSpPr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DFBE4B15-4C79-678B-5131-F4DC40B41F7C}"/>
                  </a:ext>
                </a:extLst>
              </p:cNvPr>
              <p:cNvSpPr/>
              <p:nvPr/>
            </p:nvSpPr>
            <p:spPr>
              <a:xfrm>
                <a:off x="10405167" y="2322166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D8A3BDBF-15A3-0E12-6AC5-5B02DEB59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546164" y="2642707"/>
                <a:ext cx="1518007" cy="924719"/>
              </a:xfrm>
              <a:prstGeom prst="rect">
                <a:avLst/>
              </a:prstGeom>
            </p:spPr>
          </p:pic>
        </p:grp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5FDA1885-651A-550C-4730-8CE3523AFE8A}"/>
              </a:ext>
            </a:extLst>
          </p:cNvPr>
          <p:cNvGrpSpPr/>
          <p:nvPr/>
        </p:nvGrpSpPr>
        <p:grpSpPr>
          <a:xfrm>
            <a:off x="10703559" y="2789959"/>
            <a:ext cx="2796955" cy="2473181"/>
            <a:chOff x="8611878" y="2802701"/>
            <a:chExt cx="2796955" cy="2473181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9855835A-A07D-9F88-33DC-F41928D86114}"/>
                </a:ext>
              </a:extLst>
            </p:cNvPr>
            <p:cNvSpPr/>
            <p:nvPr/>
          </p:nvSpPr>
          <p:spPr>
            <a:xfrm>
              <a:off x="9623551" y="3429000"/>
              <a:ext cx="1365662" cy="1194790"/>
            </a:xfrm>
            <a:prstGeom prst="roundRect">
              <a:avLst>
                <a:gd name="adj" fmla="val 11914"/>
              </a:avLst>
            </a:prstGeom>
            <a:solidFill>
              <a:srgbClr val="B2CAD6"/>
            </a:solidFill>
            <a:ln w="19050">
              <a:solidFill>
                <a:srgbClr val="B2CA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D587E"/>
                  </a:solidFill>
                  <a:latin typeface="Arial Nova" panose="020B0504020202020204" pitchFamily="34" charset="0"/>
                </a:rPr>
                <a:t>Axe de translation T</a:t>
              </a:r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68CD29C3-A317-7C58-A7A7-665AAE50E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620" y="3702769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8DE34A1-309E-3092-6C78-2EC2C4982571}"/>
                </a:ext>
              </a:extLst>
            </p:cNvPr>
            <p:cNvGrpSpPr/>
            <p:nvPr/>
          </p:nvGrpSpPr>
          <p:grpSpPr>
            <a:xfrm rot="5400000" flipV="1">
              <a:off x="10181964" y="4049013"/>
              <a:ext cx="835963" cy="1617775"/>
              <a:chOff x="9150640" y="2423323"/>
              <a:chExt cx="835963" cy="2135794"/>
            </a:xfrm>
          </p:grpSpPr>
          <p:sp>
            <p:nvSpPr>
              <p:cNvPr id="33" name="Flèche : virage 32">
                <a:extLst>
                  <a:ext uri="{FF2B5EF4-FFF2-40B4-BE49-F238E27FC236}">
                    <a16:creationId xmlns:a16="http://schemas.microsoft.com/office/drawing/2014/main" id="{04988C8D-4296-036F-48CD-BEABA954B0A6}"/>
                  </a:ext>
                </a:extLst>
              </p:cNvPr>
              <p:cNvSpPr/>
              <p:nvPr/>
            </p:nvSpPr>
            <p:spPr>
              <a:xfrm rot="5400000">
                <a:off x="8500725" y="3073238"/>
                <a:ext cx="2135794" cy="835963"/>
              </a:xfrm>
              <a:prstGeom prst="bentArrow">
                <a:avLst>
                  <a:gd name="adj1" fmla="val 31434"/>
                  <a:gd name="adj2" fmla="val 25000"/>
                  <a:gd name="adj3" fmla="val 17852"/>
                  <a:gd name="adj4" fmla="val 20160"/>
                </a:avLst>
              </a:prstGeom>
              <a:solidFill>
                <a:srgbClr val="B2CA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EAB7195-7F12-55FF-728F-9973D74F9553}"/>
                  </a:ext>
                </a:extLst>
              </p:cNvPr>
              <p:cNvSpPr txBox="1"/>
              <p:nvPr/>
            </p:nvSpPr>
            <p:spPr>
              <a:xfrm rot="16200000">
                <a:off x="8798745" y="3293930"/>
                <a:ext cx="191804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Bras en translation</a:t>
                </a:r>
              </a:p>
            </p:txBody>
          </p:sp>
        </p:grp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E35B4FFB-30FA-9F2D-8AAF-612988931FF4}"/>
                </a:ext>
              </a:extLst>
            </p:cNvPr>
            <p:cNvGrpSpPr/>
            <p:nvPr/>
          </p:nvGrpSpPr>
          <p:grpSpPr>
            <a:xfrm>
              <a:off x="8611878" y="2802701"/>
              <a:ext cx="1549219" cy="611677"/>
              <a:chOff x="9075408" y="2802701"/>
              <a:chExt cx="1549219" cy="611677"/>
            </a:xfrm>
          </p:grpSpPr>
          <p:sp>
            <p:nvSpPr>
              <p:cNvPr id="43" name="Flèche : virage 42">
                <a:extLst>
                  <a:ext uri="{FF2B5EF4-FFF2-40B4-BE49-F238E27FC236}">
                    <a16:creationId xmlns:a16="http://schemas.microsoft.com/office/drawing/2014/main" id="{0138F1DD-36B1-33FD-3B41-493A2B0091E5}"/>
                  </a:ext>
                </a:extLst>
              </p:cNvPr>
              <p:cNvSpPr/>
              <p:nvPr/>
            </p:nvSpPr>
            <p:spPr>
              <a:xfrm rot="5400000">
                <a:off x="9563593" y="2353345"/>
                <a:ext cx="572849" cy="1549218"/>
              </a:xfrm>
              <a:prstGeom prst="bentArrow">
                <a:avLst>
                  <a:gd name="adj1" fmla="val 38639"/>
                  <a:gd name="adj2" fmla="val 38302"/>
                  <a:gd name="adj3" fmla="val 16744"/>
                  <a:gd name="adj4" fmla="val 20160"/>
                </a:avLst>
              </a:prstGeom>
              <a:solidFill>
                <a:srgbClr val="B2CA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467AC060-C68E-2A43-8F56-FAB28245CB61}"/>
                  </a:ext>
                </a:extLst>
              </p:cNvPr>
              <p:cNvSpPr txBox="1"/>
              <p:nvPr/>
            </p:nvSpPr>
            <p:spPr>
              <a:xfrm>
                <a:off x="9075408" y="2802701"/>
                <a:ext cx="147371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Bras à l’arrêt</a:t>
                </a:r>
              </a:p>
            </p:txBody>
          </p:sp>
        </p:grp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AEBD323C-739C-7027-924D-6BDCF996C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050612" y="3520045"/>
              <a:ext cx="432000" cy="158275"/>
            </a:xfrm>
            <a:prstGeom prst="rect">
              <a:avLst/>
            </a:prstGeom>
          </p:spPr>
        </p:pic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4B5C8834-D3CD-FB41-DCB5-98A6CC7743D4}"/>
                </a:ext>
              </a:extLst>
            </p:cNvPr>
            <p:cNvGrpSpPr/>
            <p:nvPr/>
          </p:nvGrpSpPr>
          <p:grpSpPr>
            <a:xfrm>
              <a:off x="10556738" y="3449889"/>
              <a:ext cx="432000" cy="432000"/>
              <a:chOff x="10216711" y="4835236"/>
              <a:chExt cx="1800000" cy="1800000"/>
            </a:xfrm>
          </p:grpSpPr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6284F23C-9DD2-AA12-7103-19072B69001F}"/>
                  </a:ext>
                </a:extLst>
              </p:cNvPr>
              <p:cNvSpPr/>
              <p:nvPr/>
            </p:nvSpPr>
            <p:spPr>
              <a:xfrm>
                <a:off x="10216711" y="4835236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0" name="Image 79">
                <a:extLst>
                  <a:ext uri="{FF2B5EF4-FFF2-40B4-BE49-F238E27FC236}">
                    <a16:creationId xmlns:a16="http://schemas.microsoft.com/office/drawing/2014/main" id="{6185C691-3AB2-F47A-5390-45BEEFD78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 flipH="1">
                <a:off x="10382764" y="5000716"/>
                <a:ext cx="1467894" cy="1467894"/>
              </a:xfrm>
              <a:prstGeom prst="rect">
                <a:avLst/>
              </a:prstGeom>
            </p:spPr>
          </p:pic>
        </p:grp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C1F2661A-A324-C133-43F2-983432960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0388238" y="3082911"/>
              <a:ext cx="434918" cy="152010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9B4C78-C5D9-375C-2FBD-1B85A2F880F1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57EB28A-E7AF-5021-27EA-0AFDC06CE8E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90892E55-8237-FE1C-1588-D2DC585EB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2FA4F41E-9BBF-FBA7-EE3A-5DC3050D7AB3}"/>
              </a:ext>
            </a:extLst>
          </p:cNvPr>
          <p:cNvGrpSpPr/>
          <p:nvPr/>
        </p:nvGrpSpPr>
        <p:grpSpPr>
          <a:xfrm>
            <a:off x="6825959" y="4142138"/>
            <a:ext cx="363360" cy="199689"/>
            <a:chOff x="6993109" y="4439920"/>
            <a:chExt cx="363360" cy="199689"/>
          </a:xfrm>
        </p:grpSpPr>
        <p:sp>
          <p:nvSpPr>
            <p:cNvPr id="99" name="Flèche : droite rayée 98">
              <a:extLst>
                <a:ext uri="{FF2B5EF4-FFF2-40B4-BE49-F238E27FC236}">
                  <a16:creationId xmlns:a16="http://schemas.microsoft.com/office/drawing/2014/main" id="{CDB2B408-F306-9241-3E5A-F54126A4450A}"/>
                </a:ext>
              </a:extLst>
            </p:cNvPr>
            <p:cNvSpPr/>
            <p:nvPr/>
          </p:nvSpPr>
          <p:spPr>
            <a:xfrm>
              <a:off x="6993109" y="4439920"/>
              <a:ext cx="363360" cy="199689"/>
            </a:xfrm>
            <a:prstGeom prst="stripedRightArrow">
              <a:avLst>
                <a:gd name="adj1" fmla="val 57350"/>
                <a:gd name="adj2" fmla="val 50000"/>
              </a:avLst>
            </a:prstGeom>
            <a:solidFill>
              <a:srgbClr val="C3AED1"/>
            </a:solidFill>
            <a:ln>
              <a:solidFill>
                <a:srgbClr val="68348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3A9EF288-CF35-05B6-F2BB-A72791B48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9789" y="4494852"/>
              <a:ext cx="256994" cy="89823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22426873-B368-B17A-A840-25153DEB46D6}"/>
              </a:ext>
            </a:extLst>
          </p:cNvPr>
          <p:cNvGrpSpPr/>
          <p:nvPr/>
        </p:nvGrpSpPr>
        <p:grpSpPr>
          <a:xfrm>
            <a:off x="330445" y="1559561"/>
            <a:ext cx="693018" cy="242466"/>
            <a:chOff x="330445" y="1559561"/>
            <a:chExt cx="693018" cy="242466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F0E185A5-A00D-EE3B-DCAF-ADE290DF3786}"/>
                </a:ext>
              </a:extLst>
            </p:cNvPr>
            <p:cNvGrpSpPr/>
            <p:nvPr/>
          </p:nvGrpSpPr>
          <p:grpSpPr>
            <a:xfrm>
              <a:off x="538480" y="1559561"/>
              <a:ext cx="484983" cy="242466"/>
              <a:chOff x="6993109" y="4439920"/>
              <a:chExt cx="363360" cy="199689"/>
            </a:xfrm>
            <a:solidFill>
              <a:srgbClr val="C3AED1"/>
            </a:solidFill>
          </p:grpSpPr>
          <p:sp>
            <p:nvSpPr>
              <p:cNvPr id="105" name="Flèche : droite rayée 104">
                <a:extLst>
                  <a:ext uri="{FF2B5EF4-FFF2-40B4-BE49-F238E27FC236}">
                    <a16:creationId xmlns:a16="http://schemas.microsoft.com/office/drawing/2014/main" id="{3079769B-0373-6C13-9642-9B78707AF05B}"/>
                  </a:ext>
                </a:extLst>
              </p:cNvPr>
              <p:cNvSpPr/>
              <p:nvPr/>
            </p:nvSpPr>
            <p:spPr>
              <a:xfrm>
                <a:off x="6993109" y="4439920"/>
                <a:ext cx="363360" cy="199689"/>
              </a:xfrm>
              <a:prstGeom prst="stripedRightArrow">
                <a:avLst>
                  <a:gd name="adj1" fmla="val 57350"/>
                  <a:gd name="adj2" fmla="val 50000"/>
                </a:avLst>
              </a:prstGeom>
              <a:grpFill/>
              <a:ln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6" name="Image 105">
                <a:extLst>
                  <a:ext uri="{FF2B5EF4-FFF2-40B4-BE49-F238E27FC236}">
                    <a16:creationId xmlns:a16="http://schemas.microsoft.com/office/drawing/2014/main" id="{82631C99-976B-6FB2-1772-484919354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9789" y="4494852"/>
                <a:ext cx="256994" cy="8982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830235AD-BE87-4F0F-5BC2-A5E0ECE22C94}"/>
                </a:ext>
              </a:extLst>
            </p:cNvPr>
            <p:cNvGrpSpPr/>
            <p:nvPr/>
          </p:nvGrpSpPr>
          <p:grpSpPr>
            <a:xfrm>
              <a:off x="330445" y="1590794"/>
              <a:ext cx="180000" cy="180000"/>
              <a:chOff x="5404964" y="4396133"/>
              <a:chExt cx="1800000" cy="1800000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BD4A4C32-C6F6-2A4D-FD21-26BBAAF755DD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109" name="Image 108">
                <a:extLst>
                  <a:ext uri="{FF2B5EF4-FFF2-40B4-BE49-F238E27FC236}">
                    <a16:creationId xmlns:a16="http://schemas.microsoft.com/office/drawing/2014/main" id="{80D42552-B18E-0DB6-2EFB-4E50E6AF4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</p:grpSp>
      <p:pic>
        <p:nvPicPr>
          <p:cNvPr id="92" name="Image 91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33" y="3260167"/>
            <a:ext cx="360000" cy="360000"/>
          </a:xfrm>
          <a:prstGeom prst="rect">
            <a:avLst/>
          </a:prstGeom>
        </p:spPr>
      </p:pic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324302" y="37071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329415" y="3755041"/>
            <a:ext cx="7037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50" dirty="0"/>
              <a:t>Prise secteur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6ADC958C-C344-1BF3-25BE-C9B484B0C033}"/>
              </a:ext>
            </a:extLst>
          </p:cNvPr>
          <p:cNvCxnSpPr>
            <a:cxnSpLocks/>
          </p:cNvCxnSpPr>
          <p:nvPr/>
        </p:nvCxnSpPr>
        <p:spPr>
          <a:xfrm flipV="1">
            <a:off x="8901020" y="368184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 84">
            <a:extLst>
              <a:ext uri="{FF2B5EF4-FFF2-40B4-BE49-F238E27FC236}">
                <a16:creationId xmlns:a16="http://schemas.microsoft.com/office/drawing/2014/main" id="{F8D8E946-4C49-E88C-3CC0-46CC2B11AC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4809" y="3292600"/>
            <a:ext cx="360000" cy="360000"/>
          </a:xfrm>
          <a:prstGeom prst="rect">
            <a:avLst/>
          </a:prstGeom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2B49C0AE-E729-73C7-B04B-F33A36093592}"/>
              </a:ext>
            </a:extLst>
          </p:cNvPr>
          <p:cNvGrpSpPr/>
          <p:nvPr/>
        </p:nvGrpSpPr>
        <p:grpSpPr>
          <a:xfrm>
            <a:off x="9614573" y="3431149"/>
            <a:ext cx="1372109" cy="1444838"/>
            <a:chOff x="7542872" y="3440639"/>
            <a:chExt cx="1372109" cy="1444838"/>
          </a:xfrm>
        </p:grpSpPr>
        <p:sp>
          <p:nvSpPr>
            <p:cNvPr id="87" name="Rectangle : coins arrondis 86">
              <a:extLst>
                <a:ext uri="{FF2B5EF4-FFF2-40B4-BE49-F238E27FC236}">
                  <a16:creationId xmlns:a16="http://schemas.microsoft.com/office/drawing/2014/main" id="{A9C8F3C6-A5A9-AB3D-A671-78122D8AE06C}"/>
                </a:ext>
              </a:extLst>
            </p:cNvPr>
            <p:cNvSpPr/>
            <p:nvPr/>
          </p:nvSpPr>
          <p:spPr>
            <a:xfrm>
              <a:off x="7542872" y="3440639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88" name="Rectangle : coins arrondis 87">
              <a:extLst>
                <a:ext uri="{FF2B5EF4-FFF2-40B4-BE49-F238E27FC236}">
                  <a16:creationId xmlns:a16="http://schemas.microsoft.com/office/drawing/2014/main" id="{C0703F0E-8F69-706F-7260-FAAC55D44D38}"/>
                </a:ext>
              </a:extLst>
            </p:cNvPr>
            <p:cNvSpPr/>
            <p:nvPr/>
          </p:nvSpPr>
          <p:spPr>
            <a:xfrm>
              <a:off x="7549319" y="4097487"/>
              <a:ext cx="1365662" cy="787990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Train épicycloïdal</a:t>
              </a:r>
            </a:p>
          </p:txBody>
        </p: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AF40E859-038A-D8D5-FBD0-8EF74E4152B6}"/>
                </a:ext>
              </a:extLst>
            </p:cNvPr>
            <p:cNvGrpSpPr/>
            <p:nvPr/>
          </p:nvGrpSpPr>
          <p:grpSpPr>
            <a:xfrm>
              <a:off x="7739744" y="3855932"/>
              <a:ext cx="360000" cy="360000"/>
              <a:chOff x="5447928" y="2816932"/>
              <a:chExt cx="1800000" cy="1800000"/>
            </a:xfrm>
          </p:grpSpPr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615A05EB-52FA-E2C4-E395-BF170129043A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7" name="Image 96">
                <a:extLst>
                  <a:ext uri="{FF2B5EF4-FFF2-40B4-BE49-F238E27FC236}">
                    <a16:creationId xmlns:a16="http://schemas.microsoft.com/office/drawing/2014/main" id="{2B4F765F-2DF3-3CAA-1991-06D5ED369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438484FE-8A69-C2ED-D268-5D95A304FDD0}"/>
                </a:ext>
              </a:extLst>
            </p:cNvPr>
            <p:cNvGrpSpPr/>
            <p:nvPr/>
          </p:nvGrpSpPr>
          <p:grpSpPr>
            <a:xfrm>
              <a:off x="8413836" y="3839803"/>
              <a:ext cx="360000" cy="360000"/>
              <a:chOff x="10405167" y="2322166"/>
              <a:chExt cx="1800000" cy="1800000"/>
            </a:xfrm>
          </p:grpSpPr>
          <p:sp>
            <p:nvSpPr>
              <p:cNvPr id="91" name="Ellipse 90">
                <a:extLst>
                  <a:ext uri="{FF2B5EF4-FFF2-40B4-BE49-F238E27FC236}">
                    <a16:creationId xmlns:a16="http://schemas.microsoft.com/office/drawing/2014/main" id="{F5070CB8-BBE5-2711-86AC-5C9EC7D9D927}"/>
                  </a:ext>
                </a:extLst>
              </p:cNvPr>
              <p:cNvSpPr/>
              <p:nvPr/>
            </p:nvSpPr>
            <p:spPr>
              <a:xfrm>
                <a:off x="10405167" y="2322166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95" name="Image 94">
                <a:extLst>
                  <a:ext uri="{FF2B5EF4-FFF2-40B4-BE49-F238E27FC236}">
                    <a16:creationId xmlns:a16="http://schemas.microsoft.com/office/drawing/2014/main" id="{94433AFA-2226-B1A9-2ABA-10B9428DD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546164" y="2642707"/>
                <a:ext cx="1518007" cy="924719"/>
              </a:xfrm>
              <a:prstGeom prst="rect">
                <a:avLst/>
              </a:prstGeom>
            </p:spPr>
          </p:pic>
        </p:grpSp>
      </p:grpSp>
      <p:cxnSp>
        <p:nvCxnSpPr>
          <p:cNvPr id="98" name="Connecteur : en angle 97">
            <a:extLst>
              <a:ext uri="{FF2B5EF4-FFF2-40B4-BE49-F238E27FC236}">
                <a16:creationId xmlns:a16="http://schemas.microsoft.com/office/drawing/2014/main" id="{8975449A-F79B-0DBE-1E46-DFEB05293E7A}"/>
              </a:ext>
            </a:extLst>
          </p:cNvPr>
          <p:cNvCxnSpPr>
            <a:cxnSpLocks/>
          </p:cNvCxnSpPr>
          <p:nvPr/>
        </p:nvCxnSpPr>
        <p:spPr>
          <a:xfrm rot="5400000" flipH="1">
            <a:off x="3224368" y="-275219"/>
            <a:ext cx="1804943" cy="6092537"/>
          </a:xfrm>
          <a:prstGeom prst="bentConnector4">
            <a:avLst>
              <a:gd name="adj1" fmla="val -86757"/>
              <a:gd name="adj2" fmla="val 114325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 : en angle 100">
            <a:extLst>
              <a:ext uri="{FF2B5EF4-FFF2-40B4-BE49-F238E27FC236}">
                <a16:creationId xmlns:a16="http://schemas.microsoft.com/office/drawing/2014/main" id="{8445F8BF-F502-2832-9F9B-ED0B66436EDE}"/>
              </a:ext>
            </a:extLst>
          </p:cNvPr>
          <p:cNvCxnSpPr>
            <a:cxnSpLocks/>
            <a:stCxn id="80" idx="0"/>
            <a:endCxn id="7" idx="0"/>
          </p:cNvCxnSpPr>
          <p:nvPr/>
        </p:nvCxnSpPr>
        <p:spPr>
          <a:xfrm rot="16200000" flipV="1">
            <a:off x="6304570" y="-3082987"/>
            <a:ext cx="2032184" cy="11087514"/>
          </a:xfrm>
          <a:prstGeom prst="bentConnector3">
            <a:avLst>
              <a:gd name="adj1" fmla="val 111249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0FE25146-0624-52C4-AB98-9E530C206DCF}"/>
                  </a:ext>
                </a:extLst>
              </p:cNvPr>
              <p:cNvSpPr txBox="1"/>
              <p:nvPr/>
            </p:nvSpPr>
            <p:spPr>
              <a:xfrm>
                <a:off x="4445413" y="3863404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0FE25146-0624-52C4-AB98-9E530C206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413" y="3863404"/>
                <a:ext cx="116196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152E0D22-5BC2-2AFD-C31A-92A4E95E03CD}"/>
                  </a:ext>
                </a:extLst>
              </p:cNvPr>
              <p:cNvSpPr txBox="1"/>
              <p:nvPr/>
            </p:nvSpPr>
            <p:spPr>
              <a:xfrm rot="5400000">
                <a:off x="6789972" y="417228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152E0D22-5BC2-2AFD-C31A-92A4E95E0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89972" y="4172286"/>
                <a:ext cx="116196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5EBABF3A-092B-08C4-FC0E-317695421FA0}"/>
                  </a:ext>
                </a:extLst>
              </p:cNvPr>
              <p:cNvSpPr txBox="1"/>
              <p:nvPr/>
            </p:nvSpPr>
            <p:spPr>
              <a:xfrm>
                <a:off x="8735173" y="3840991"/>
                <a:ext cx="116196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fr-FR" sz="105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05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fr-FR" sz="105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sSub>
                        <m:sSubPr>
                          <m:ctrlP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05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5EBABF3A-092B-08C4-FC0E-317695421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173" y="3840991"/>
                <a:ext cx="1161960" cy="4154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C74C28D7-83D2-EBC8-C821-786FE069C7F1}"/>
                  </a:ext>
                </a:extLst>
              </p:cNvPr>
              <p:cNvSpPr txBox="1"/>
              <p:nvPr/>
            </p:nvSpPr>
            <p:spPr>
              <a:xfrm>
                <a:off x="10806874" y="3751427"/>
                <a:ext cx="116196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fr-FR" sz="105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fr-FR" sz="105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fr-FR" sz="105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05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05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C74C28D7-83D2-EBC8-C821-786FE069C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874" y="3751427"/>
                <a:ext cx="1161960" cy="4154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8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123CCA7-F57D-5B18-C158-AE7A7EE5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– Résolution cinématique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9F9BD3F-5D94-9F31-0D95-372A6A245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C13AE2-CD88-947B-7A81-C200CFEA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68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F401F-21E8-E6CB-146D-ED46B060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267A91-EA78-02FB-007B-8D639F0B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8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597E4D1-4894-720A-A722-76E8E450D27C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737503E-623E-4C5A-82DC-7BB6C94F60C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547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8DEA9DFD-4E55-07F3-213F-DC852F42731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547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BA31FD6-915B-06A0-EC2D-03CF8028026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ECAE08FD-B743-2CE8-7224-F281DF1E585C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615C3BB0-B4F4-2200-BACD-F093694D92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3FC6C6D0-141D-B5B0-8297-70DA9EBD6600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DBD1FC1-CEDB-3BEC-9C13-03D43B79E9C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C445C-9112-F736-6C64-32F0D2A9F74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547F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42044F6-627E-A588-3BEE-94A05046CD48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42044F6-627E-A588-3BEE-94A05046C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50AACF2-1C72-3DEF-1779-3BCD83C445A6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50AACF2-1C72-3DEF-1779-3BCD83C4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FC720A2-9E99-D18B-004F-187199F2FD85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FC720A2-9E99-D18B-004F-187199F2F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573D01C-276A-989C-8961-19F79A2A26C5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573D01C-276A-989C-8961-19F79A2A2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67151A2-551A-05C5-445D-B544B9165B3B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67151A2-551A-05C5-445D-B544B9165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F4D728A-9646-06EE-62A0-58375971ACB1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3F4D728A-9646-06EE-62A0-58375971A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DE24122-C031-D031-9189-16826C7198B5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52321BA6-0CFB-88D1-F3D5-B75DA2B77DFF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B51A1CC-26A4-3BC2-D639-08D9F7860894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90B020E-E149-141F-9AE0-50EDBD37F615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90B020E-E149-141F-9AE0-50EDBD37F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699DBA2-D7B6-0D2A-B87E-5F21F259A15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699DBA2-D7B6-0D2A-B87E-5F21F259A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>
            <a:extLst>
              <a:ext uri="{FF2B5EF4-FFF2-40B4-BE49-F238E27FC236}">
                <a16:creationId xmlns:a16="http://schemas.microsoft.com/office/drawing/2014/main" id="{08870124-3D5A-C994-1EA3-6A9D28C3E5C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02B02A3-DEF2-8480-9824-258B9D626BCC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5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547F"/>
                </a:solidFill>
              </a:rPr>
              <a:t>1</a:t>
            </a:r>
            <a:endParaRPr lang="fr-FR" sz="1400" b="1" dirty="0">
              <a:solidFill>
                <a:srgbClr val="00547F"/>
              </a:solidFill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E4B36B6-12AA-1046-F2F5-4EF660C54FA0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82137E07-72D4-253A-D9E2-2A5DC2D63911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199CD405-302B-7F44-773D-D4F4F581C5B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19686FF-0D75-9987-E453-F6776263C614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19686FF-0D75-9987-E453-F6776263C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C141949-B89C-FC56-B0ED-79CDD66888E5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6C141949-B89C-FC56-B0ED-79CDD6688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20CFC53-95D7-D937-C9D5-038C1C1E6D5B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020CFC53-95D7-D937-C9D5-038C1C1E6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Ellipse 32">
            <a:extLst>
              <a:ext uri="{FF2B5EF4-FFF2-40B4-BE49-F238E27FC236}">
                <a16:creationId xmlns:a16="http://schemas.microsoft.com/office/drawing/2014/main" id="{7692D48F-3EBF-AE16-D396-5D54F6F09FC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EF7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EF7268"/>
                </a:solidFill>
              </a:rPr>
              <a:t>2</a:t>
            </a:r>
            <a:endParaRPr lang="fr-FR" sz="1400" b="1" dirty="0">
              <a:solidFill>
                <a:srgbClr val="EF7268"/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AC0486C-4A61-6335-67B5-3071D0E4F27E}"/>
              </a:ext>
            </a:extLst>
          </p:cNvPr>
          <p:cNvCxnSpPr>
            <a:cxnSpLocks/>
          </p:cNvCxnSpPr>
          <p:nvPr/>
        </p:nvCxnSpPr>
        <p:spPr>
          <a:xfrm rot="19800000">
            <a:off x="3606293" y="2522298"/>
            <a:ext cx="943354" cy="9480"/>
          </a:xfrm>
          <a:prstGeom prst="line">
            <a:avLst/>
          </a:prstGeom>
          <a:ln w="12700">
            <a:solidFill>
              <a:srgbClr val="00547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325EEAE-BF6E-2784-9DDC-EDF2C6E47879}"/>
              </a:ext>
            </a:extLst>
          </p:cNvPr>
          <p:cNvGrpSpPr/>
          <p:nvPr/>
        </p:nvGrpSpPr>
        <p:grpSpPr>
          <a:xfrm rot="19800000">
            <a:off x="2402519" y="3065982"/>
            <a:ext cx="847937" cy="162000"/>
            <a:chOff x="2402883" y="1240730"/>
            <a:chExt cx="847937" cy="162000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C2A70529-A1C8-E159-DCFA-141F37C52789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3240700" y="1240732"/>
              <a:ext cx="0" cy="72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C837939C-BD88-EB09-BBFB-47958AB6235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883" y="1243214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B14990D-45E4-E739-336D-E3B0BF6F6F3B}"/>
                </a:ext>
              </a:extLst>
            </p:cNvPr>
            <p:cNvCxnSpPr>
              <a:cxnSpLocks/>
            </p:cNvCxnSpPr>
            <p:nvPr/>
          </p:nvCxnSpPr>
          <p:spPr>
            <a:xfrm>
              <a:off x="2402883" y="1240730"/>
              <a:ext cx="0" cy="16200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54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1836D76-A16C-3A91-699F-29042E105D93}"/>
              </a:ext>
            </a:extLst>
          </p:cNvPr>
          <p:cNvCxnSpPr>
            <a:cxnSpLocks/>
          </p:cNvCxnSpPr>
          <p:nvPr/>
        </p:nvCxnSpPr>
        <p:spPr>
          <a:xfrm rot="19800000" flipH="1">
            <a:off x="2666156" y="2973417"/>
            <a:ext cx="1258992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EF7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0EDC5B11-36C9-F539-224E-E2B7CE4A9D15}"/>
              </a:ext>
            </a:extLst>
          </p:cNvPr>
          <p:cNvSpPr/>
          <p:nvPr/>
        </p:nvSpPr>
        <p:spPr>
          <a:xfrm rot="65633">
            <a:off x="3815825" y="2530953"/>
            <a:ext cx="180000" cy="180000"/>
          </a:xfrm>
          <a:prstGeom prst="ellipse">
            <a:avLst/>
          </a:prstGeom>
          <a:solidFill>
            <a:srgbClr val="EF7268"/>
          </a:solidFill>
          <a:ln w="28575">
            <a:solidFill>
              <a:srgbClr val="EF7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8E3BE3-EAB3-1B0F-D716-15E52217957D}"/>
              </a:ext>
            </a:extLst>
          </p:cNvPr>
          <p:cNvSpPr/>
          <p:nvPr/>
        </p:nvSpPr>
        <p:spPr>
          <a:xfrm rot="19800000">
            <a:off x="3056268" y="2917702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D792590-3E77-2B67-87C2-3DD1A4ED380E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1B21A59-5771-7532-7B88-0A1DCBA15383}"/>
                  </a:ext>
                </a:extLst>
              </p:cNvPr>
              <p:cNvSpPr txBox="1"/>
              <p:nvPr/>
            </p:nvSpPr>
            <p:spPr>
              <a:xfrm>
                <a:off x="3245004" y="3171773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1B21A59-5771-7532-7B88-0A1DCBA15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4" y="3171773"/>
                <a:ext cx="133370" cy="184666"/>
              </a:xfrm>
              <a:prstGeom prst="rect">
                <a:avLst/>
              </a:prstGeom>
              <a:blipFill>
                <a:blip r:embed="rId13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1992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164</Words>
  <Application>Microsoft Office PowerPoint</Application>
  <PresentationFormat>Grand écran</PresentationFormat>
  <Paragraphs>80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 Nova</vt:lpstr>
      <vt:lpstr>Calibri</vt:lpstr>
      <vt:lpstr>Calibri Light</vt:lpstr>
      <vt:lpstr>Cambria Math</vt:lpstr>
      <vt:lpstr>Rétrospective</vt:lpstr>
      <vt:lpstr>Présentation PowerPoint</vt:lpstr>
      <vt:lpstr>Mise en service du Bras Beta</vt:lpstr>
      <vt:lpstr>Présentation PowerPoint</vt:lpstr>
      <vt:lpstr>Chaine Fonctionnelle</vt:lpstr>
      <vt:lpstr>Bras Beta – Axe de Rotation</vt:lpstr>
      <vt:lpstr>Bras Beta – Axe de translation</vt:lpstr>
      <vt:lpstr>4 – Résolution cinématique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36</cp:revision>
  <cp:lastPrinted>2024-06-03T12:45:18Z</cp:lastPrinted>
  <dcterms:created xsi:type="dcterms:W3CDTF">2023-03-22T10:05:05Z</dcterms:created>
  <dcterms:modified xsi:type="dcterms:W3CDTF">2024-06-04T20:29:43Z</dcterms:modified>
</cp:coreProperties>
</file>