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09/01/2024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b="1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b="1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0331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31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0813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78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024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741</Words>
  <Application>Microsoft Office PowerPoint</Application>
  <PresentationFormat>Grand écran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Présentation PowerPoint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61</cp:revision>
  <dcterms:created xsi:type="dcterms:W3CDTF">2023-03-22T10:05:05Z</dcterms:created>
  <dcterms:modified xsi:type="dcterms:W3CDTF">2024-01-09T20:40:31Z</dcterms:modified>
</cp:coreProperties>
</file>