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59"/>
    <a:srgbClr val="68348B"/>
    <a:srgbClr val="0C7391"/>
    <a:srgbClr val="ABCFD9"/>
    <a:srgbClr val="FDAD57"/>
    <a:srgbClr val="00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2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 de Rotation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A6437F9-426E-057A-F27A-94E9EC9CAEE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39990CE-45D6-AF9A-2D4B-A34A71E98BE6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6CDE13C6-B958-F71E-1E61-6D19B44B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Nova</vt:lpstr>
      <vt:lpstr>Calibri</vt:lpstr>
      <vt:lpstr>Calibri Light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de Rotation</vt:lpstr>
      <vt:lpstr>Axe de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2023-03-22T10:05:05Z</dcterms:created>
  <dcterms:modified xsi:type="dcterms:W3CDTF">2023-04-05T05:53:53Z</dcterms:modified>
</cp:coreProperties>
</file>