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A559"/>
    <a:srgbClr val="68348B"/>
    <a:srgbClr val="0C7391"/>
    <a:srgbClr val="ABCFD9"/>
    <a:srgbClr val="FDAD57"/>
    <a:srgbClr val="004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5" d="100"/>
          <a:sy n="25" d="100"/>
        </p:scale>
        <p:origin x="1168" y="6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7349C-AD05-44FA-B790-D9BBD62C4832}" type="datetimeFigureOut">
              <a:rPr lang="fr-FR" smtClean="0"/>
              <a:t>01/04/2023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01/04/2023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01/04/2023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01/04/2023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01/04/2023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01/04/2023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01/04/2023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BGR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Axe Boule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Inclinomètre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(92,70)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17" y="1919446"/>
            <a:ext cx="360000" cy="360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Boule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41520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51</Words>
  <Application>Microsoft Office PowerPoint</Application>
  <PresentationFormat>Grand écran</PresentationFormat>
  <Paragraphs>25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 Nova</vt:lpstr>
      <vt:lpstr>Calibri</vt:lpstr>
      <vt:lpstr>Calibri Light</vt:lpstr>
      <vt:lpstr>Rétrospective</vt:lpstr>
      <vt:lpstr>Présentation PowerPoint</vt:lpstr>
      <vt:lpstr>Mise en service du BGR</vt:lpstr>
      <vt:lpstr>Présentation PowerPoint</vt:lpstr>
      <vt:lpstr>Chaine Fonctionnelle</vt:lpstr>
      <vt:lpstr>Axe Boule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14</cp:revision>
  <dcterms:created xsi:type="dcterms:W3CDTF">2023-03-22T10:05:05Z</dcterms:created>
  <dcterms:modified xsi:type="dcterms:W3CDTF">2023-04-01T19:38:56Z</dcterms:modified>
</cp:coreProperties>
</file>