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236B88"/>
    <a:srgbClr val="397A94"/>
    <a:srgbClr val="B2CAD6"/>
    <a:srgbClr val="3494BA"/>
    <a:srgbClr val="08A559"/>
    <a:srgbClr val="68348B"/>
    <a:srgbClr val="0C7391"/>
    <a:srgbClr val="ABCFD9"/>
    <a:srgbClr val="FDA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3304" y="-20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844" y="5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349C-AD05-44FA-B790-D9BBD62C4832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C410A-5569-41DF-9D2C-17B0B0BE1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49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38C2-C309-4752-87A7-D2071D6CAC7F}" type="datetime1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C4FD-C1E6-452C-A858-BFBBC7496631}" type="datetime1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5A8D-5F26-4754-844B-E2D9F6FC4950}" type="datetime1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2A31-E2A5-4F8A-BDFE-A9BA369B67E9}" type="datetime1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E18-E4F4-4E6D-951C-B01FC69E66C0}" type="datetime1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B9C8-F394-498B-8C66-049FACC1ED86}" type="datetime1">
              <a:rPr lang="fr-FR" smtClean="0"/>
              <a:t>04/04/2023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896-C41B-455D-9FAE-80943DD0CAEF}" type="datetime1">
              <a:rPr lang="fr-FR" smtClean="0"/>
              <a:t>04/04/2023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B735-22CE-433C-8BA6-DF0B28588E1F}" type="datetime1">
              <a:rPr lang="fr-FR" smtClean="0"/>
              <a:t>04/04/2023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5E59-9936-4413-84C5-14169665FDED}" type="datetime1">
              <a:rPr lang="fr-FR" smtClean="0"/>
              <a:t>04/04/2023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662320-E9E6-45B0-8B93-5727AA5FFC46}" type="datetime1">
              <a:rPr lang="fr-FR" smtClean="0"/>
              <a:t>04/04/2023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5382-D50F-43E8-AFFD-788FD552C87C}" type="datetime1">
              <a:rPr lang="fr-FR" smtClean="0"/>
              <a:t>04/04/2023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030BD8-D1C7-406A-AB04-4944ABBF0A3E}" type="datetime1">
              <a:rPr lang="fr-FR" smtClean="0"/>
              <a:t>04/04/2023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AD487F-5630-A128-BAA8-C7F41B3E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5FA21B9-9075-2524-1E7A-B20E057E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service du BGR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CC6B59B-7D8B-1DCD-EA85-6E425D334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9AC9D76-CD14-C493-A90F-536A5563C02E}"/>
              </a:ext>
            </a:extLst>
          </p:cNvPr>
          <p:cNvSpPr txBox="1">
            <a:spLocks/>
          </p:cNvSpPr>
          <p:nvPr/>
        </p:nvSpPr>
        <p:spPr>
          <a:xfrm>
            <a:off x="117795" y="3429000"/>
            <a:ext cx="11956410" cy="14288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b="1" i="1" dirty="0">
              <a:solidFill>
                <a:srgbClr val="C0000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9EA021-734E-090A-09C6-0E773461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83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3C114-EC0F-3E7B-237A-16F6CA0E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7AFFE-4546-7FB4-BD2F-5CD68967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BD0F-017D-7C10-DDB2-9138DD0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79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02EA533-21C1-4BA8-ACE8-F2ADC51F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A67740-1580-2586-226D-D46BF07E8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C4D64C-03AF-9358-4AB2-F73FA760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5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064E4AA0-F8B3-48BF-6F79-05B1CDE29099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B9F90E96-3FAA-F8EB-2B47-7B9B509A3C63}"/>
              </a:ext>
            </a:extLst>
          </p:cNvPr>
          <p:cNvGrpSpPr/>
          <p:nvPr/>
        </p:nvGrpSpPr>
        <p:grpSpPr>
          <a:xfrm rot="5400000" flipV="1">
            <a:off x="10338465" y="3845680"/>
            <a:ext cx="882797" cy="1977609"/>
            <a:chOff x="9103807" y="2423324"/>
            <a:chExt cx="882797" cy="2005300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DC0A933B-7C60-BFFF-B43D-12A520D67AF5}"/>
                </a:ext>
              </a:extLst>
            </p:cNvPr>
            <p:cNvSpPr/>
            <p:nvPr/>
          </p:nvSpPr>
          <p:spPr>
            <a:xfrm rot="5400000">
              <a:off x="8603165" y="2923966"/>
              <a:ext cx="1884081" cy="882797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F7827995-4CB1-F1F7-B279-BF197792E3E3}"/>
                </a:ext>
              </a:extLst>
            </p:cNvPr>
            <p:cNvSpPr txBox="1"/>
            <p:nvPr/>
          </p:nvSpPr>
          <p:spPr>
            <a:xfrm rot="16200000">
              <a:off x="8780158" y="3297127"/>
              <a:ext cx="19552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Boule en mouvement</a:t>
              </a:r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boule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5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Inclinomètre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EPOS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– Carte EPOS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 (92,70)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A13EB412-2158-6E43-F61D-10A890CB2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117" y="1919446"/>
            <a:ext cx="360000" cy="3600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C6620C6-C80C-691B-34DC-9B69D891504D}"/>
              </a:ext>
            </a:extLst>
          </p:cNvPr>
          <p:cNvGrpSpPr/>
          <p:nvPr/>
        </p:nvGrpSpPr>
        <p:grpSpPr>
          <a:xfrm rot="5400000">
            <a:off x="3758894" y="1943516"/>
            <a:ext cx="360000" cy="360000"/>
            <a:chOff x="5013689" y="360442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6775BDF-7651-0D6D-298D-DBF1313263D4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480C312-DAF5-11CE-F2FA-8632259DF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4608" y="2741514"/>
            <a:ext cx="288000" cy="288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319" y="3112864"/>
            <a:ext cx="288000" cy="288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Boule en mouvement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98F0CD1E-89E1-DFA7-FBAA-4E54E6CF9E61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37F5A08A-BEE9-45DF-FC81-F28AA089494D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9614AA8-90A9-BE78-3B0D-0133E188D68A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Boule à l’arrêt</a:t>
              </a:r>
            </a:p>
          </p:txBody>
        </p: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63E8625E-A2F1-587D-FCF3-E014A3E93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27" y="1632266"/>
            <a:ext cx="434918" cy="15201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190" y="3741065"/>
            <a:ext cx="434918" cy="15201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377BAD26-459B-7811-D8C6-BBB2A5751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950" y="3748886"/>
            <a:ext cx="434918" cy="152010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97F28C8E-CCE9-061E-8817-02886AB24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4" y="1791506"/>
            <a:ext cx="434918" cy="15201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E4141119-AF92-05B8-C286-0813394E72BA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9D0A5073-6975-9427-745E-E29DAB9AF72D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4D807AA2-D166-FC28-A2C0-CD95BF62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193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B9F90E96-3FAA-F8EB-2B47-7B9B509A3C63}"/>
              </a:ext>
            </a:extLst>
          </p:cNvPr>
          <p:cNvGrpSpPr/>
          <p:nvPr/>
        </p:nvGrpSpPr>
        <p:grpSpPr>
          <a:xfrm rot="5400000" flipV="1">
            <a:off x="10426227" y="3804750"/>
            <a:ext cx="835963" cy="2106301"/>
            <a:chOff x="9150640" y="2423323"/>
            <a:chExt cx="835963" cy="2135794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DC0A933B-7C60-BFFF-B43D-12A520D67AF5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F7827995-4CB1-F1F7-B279-BF197792E3E3}"/>
                </a:ext>
              </a:extLst>
            </p:cNvPr>
            <p:cNvSpPr txBox="1"/>
            <p:nvPr/>
          </p:nvSpPr>
          <p:spPr>
            <a:xfrm rot="16200000">
              <a:off x="8780158" y="3297127"/>
              <a:ext cx="19552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Viseur en mouvement</a:t>
              </a:r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optique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6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Gyromètre NavG-01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EPOS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– Carte EPOS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 (26)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C6620C6-C80C-691B-34DC-9B69D891504D}"/>
              </a:ext>
            </a:extLst>
          </p:cNvPr>
          <p:cNvGrpSpPr/>
          <p:nvPr/>
        </p:nvGrpSpPr>
        <p:grpSpPr>
          <a:xfrm rot="5400000">
            <a:off x="3758894" y="1943516"/>
            <a:ext cx="360000" cy="360000"/>
            <a:chOff x="5013689" y="360442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6775BDF-7651-0D6D-298D-DBF1313263D4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480C312-DAF5-11CE-F2FA-8632259DF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608" y="2741514"/>
            <a:ext cx="288000" cy="288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319" y="3112864"/>
            <a:ext cx="288000" cy="288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optique en mouvement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98F0CD1E-89E1-DFA7-FBAA-4E54E6CF9E61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37F5A08A-BEE9-45DF-FC81-F28AA089494D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9614AA8-90A9-BE78-3B0D-0133E188D68A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Viseur à l’arrêt</a:t>
              </a:r>
            </a:p>
          </p:txBody>
        </p: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63E8625E-A2F1-587D-FCF3-E014A3E9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27" y="1632266"/>
            <a:ext cx="434918" cy="15201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190" y="3741065"/>
            <a:ext cx="434918" cy="15201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377BAD26-459B-7811-D8C6-BBB2A5751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950" y="3748886"/>
            <a:ext cx="434918" cy="152010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97F28C8E-CCE9-061E-8817-02886AB2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24" y="1791506"/>
            <a:ext cx="434918" cy="152010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5202B1D4-055A-07CA-8794-21933E87169F}"/>
              </a:ext>
            </a:extLst>
          </p:cNvPr>
          <p:cNvGrpSpPr/>
          <p:nvPr/>
        </p:nvGrpSpPr>
        <p:grpSpPr>
          <a:xfrm>
            <a:off x="1937802" y="1913089"/>
            <a:ext cx="360000" cy="360000"/>
            <a:chOff x="7467428" y="2677562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FF887CC4-5FBD-DBA0-C24F-8155E397552A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66B02CD-075E-8928-231C-7C38AF5FD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599954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104</Words>
  <Application>Microsoft Office PowerPoint</Application>
  <PresentationFormat>Grand écran</PresentationFormat>
  <Paragraphs>48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 Nova</vt:lpstr>
      <vt:lpstr>Calibri</vt:lpstr>
      <vt:lpstr>Calibri Light</vt:lpstr>
      <vt:lpstr>Rétrospective</vt:lpstr>
      <vt:lpstr>Présentation PowerPoint</vt:lpstr>
      <vt:lpstr>Mise en service du BGR</vt:lpstr>
      <vt:lpstr>Présentation PowerPoint</vt:lpstr>
      <vt:lpstr>Chaine Fonctionnelle</vt:lpstr>
      <vt:lpstr>Axe boule</vt:lpstr>
      <vt:lpstr>Axe optique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22</cp:revision>
  <dcterms:created xsi:type="dcterms:W3CDTF">2023-03-22T10:05:05Z</dcterms:created>
  <dcterms:modified xsi:type="dcterms:W3CDTF">2023-04-04T20:59:38Z</dcterms:modified>
</cp:coreProperties>
</file>