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59"/>
    <a:srgbClr val="68348B"/>
    <a:srgbClr val="0C7391"/>
    <a:srgbClr val="ABCFD9"/>
    <a:srgbClr val="FDAD57"/>
    <a:srgbClr val="00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-4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04/04/2023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Bras Beta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0A6437F9-426E-057A-F27A-94E9EC9CAEE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39990CE-45D6-AF9A-2D4B-A34A71E98BE6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6CDE13C6-B958-F71E-1E61-6D19B44B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7879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Pignon crémaillère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7739744" y="3855932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translation 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1AEE2739-FA72-6125-0769-C608C7018360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DAE465F2-29FD-C750-3881-C65C18B6B9B8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685B92F1-168B-E462-1257-69B9BAF77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BECE89-F3F2-3F30-E571-F3E0848510AD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AD0427E-2818-D095-D897-37D9F82A7948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AC082BF-BAFE-70DB-4372-ED574E1FDAB0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78FC6610-C87F-EA08-508F-7863302FF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30" name="Image 29">
            <a:extLst>
              <a:ext uri="{FF2B5EF4-FFF2-40B4-BE49-F238E27FC236}">
                <a16:creationId xmlns:a16="http://schemas.microsoft.com/office/drawing/2014/main" id="{3A9EF288-CF35-05B6-F2BB-A72791B48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38DE34A1-309E-3092-6C78-2EC2C498257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33" name="Flèche : virage 32">
              <a:extLst>
                <a:ext uri="{FF2B5EF4-FFF2-40B4-BE49-F238E27FC236}">
                  <a16:creationId xmlns:a16="http://schemas.microsoft.com/office/drawing/2014/main" id="{04988C8D-4296-036F-48CD-BEABA954B0A6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0EAB7195-7F12-55FF-728F-9973D74F9553}"/>
                </a:ext>
              </a:extLst>
            </p:cNvPr>
            <p:cNvSpPr txBox="1"/>
            <p:nvPr/>
          </p:nvSpPr>
          <p:spPr>
            <a:xfrm rot="16200000">
              <a:off x="8798745" y="3293930"/>
              <a:ext cx="191804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translation</a:t>
              </a:r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E35B4FFB-30FA-9F2D-8AAF-612988931FF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0138F1DD-36B1-33FD-3B41-493A2B0091E5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467AC060-C68E-2A43-8F56-FAB28245CB61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4A63B512-500C-D3F9-3D5E-72074BBB7EBC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910F43DD-E82E-AB07-D0CA-7C80FA80BCDF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9E521C9A-A78C-1734-9575-1C6FDF0E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14005580-4105-7DE6-402C-F62CDB7F6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65" name="Groupe 64">
            <a:extLst>
              <a:ext uri="{FF2B5EF4-FFF2-40B4-BE49-F238E27FC236}">
                <a16:creationId xmlns:a16="http://schemas.microsoft.com/office/drawing/2014/main" id="{2C238199-1F4A-5BE7-5261-C1004A830C71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3CFD45D-1B44-5AAB-5ED4-B2F275782F01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33915D74-87CA-5B76-0A74-83E3DCEE8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7E6D2684-73BC-F719-9B63-F7B11E9D64A8}"/>
              </a:ext>
            </a:extLst>
          </p:cNvPr>
          <p:cNvGrpSpPr/>
          <p:nvPr/>
        </p:nvGrpSpPr>
        <p:grpSpPr>
          <a:xfrm>
            <a:off x="8413836" y="3839803"/>
            <a:ext cx="360000" cy="360000"/>
            <a:chOff x="10405167" y="2322166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DFBE4B15-4C79-678B-5131-F4DC40B41F7C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D8A3BDBF-15A3-0E12-6AC5-5B02DEB5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pic>
        <p:nvPicPr>
          <p:cNvPr id="77" name="Image 76">
            <a:extLst>
              <a:ext uri="{FF2B5EF4-FFF2-40B4-BE49-F238E27FC236}">
                <a16:creationId xmlns:a16="http://schemas.microsoft.com/office/drawing/2014/main" id="{AEBD323C-739C-7027-924D-6BDCF996CE0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50612" y="3520045"/>
            <a:ext cx="432000" cy="158275"/>
          </a:xfrm>
          <a:prstGeom prst="rect">
            <a:avLst/>
          </a:prstGeom>
        </p:spPr>
      </p:pic>
      <p:grpSp>
        <p:nvGrpSpPr>
          <p:cNvPr id="78" name="Groupe 77">
            <a:extLst>
              <a:ext uri="{FF2B5EF4-FFF2-40B4-BE49-F238E27FC236}">
                <a16:creationId xmlns:a16="http://schemas.microsoft.com/office/drawing/2014/main" id="{4B5C8834-D3CD-FB41-DCB5-98A6CC7743D4}"/>
              </a:ext>
            </a:extLst>
          </p:cNvPr>
          <p:cNvGrpSpPr/>
          <p:nvPr/>
        </p:nvGrpSpPr>
        <p:grpSpPr>
          <a:xfrm>
            <a:off x="10556738" y="3449889"/>
            <a:ext cx="432000" cy="432000"/>
            <a:chOff x="10216711" y="4835236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6284F23C-9DD2-AA12-7103-19072B69001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6185C691-3AB2-F47A-5390-45BEEFD78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pic>
        <p:nvPicPr>
          <p:cNvPr id="81" name="Image 80">
            <a:extLst>
              <a:ext uri="{FF2B5EF4-FFF2-40B4-BE49-F238E27FC236}">
                <a16:creationId xmlns:a16="http://schemas.microsoft.com/office/drawing/2014/main" id="{C1F2661A-A324-C133-43F2-983432960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3968" y="3208641"/>
            <a:ext cx="434918" cy="152010"/>
          </a:xfrm>
          <a:prstGeom prst="rect">
            <a:avLst/>
          </a:prstGeom>
        </p:spPr>
      </p:pic>
      <p:grpSp>
        <p:nvGrpSpPr>
          <p:cNvPr id="82" name="Groupe 81">
            <a:extLst>
              <a:ext uri="{FF2B5EF4-FFF2-40B4-BE49-F238E27FC236}">
                <a16:creationId xmlns:a16="http://schemas.microsoft.com/office/drawing/2014/main" id="{E09B4C78-C5D9-375C-2FBD-1B85A2F880F1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E57EB28A-E7AF-5021-27EA-0AFDC06CE8E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90892E55-8237-FE1C-1588-D2DC585EB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8268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107</Words>
  <Application>Microsoft Office PowerPoint</Application>
  <PresentationFormat>Grand écran</PresentationFormat>
  <Paragraphs>52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 Nova</vt:lpstr>
      <vt:lpstr>Calibri</vt:lpstr>
      <vt:lpstr>Calibri Light</vt:lpstr>
      <vt:lpstr>Rétrospective</vt:lpstr>
      <vt:lpstr>Présentation PowerPoint</vt:lpstr>
      <vt:lpstr>Mise en service du Bras Beta</vt:lpstr>
      <vt:lpstr>Présentation PowerPoint</vt:lpstr>
      <vt:lpstr>Chaine Fonctionnelle</vt:lpstr>
      <vt:lpstr>Axe Rotation</vt:lpstr>
      <vt:lpstr>Axe de translation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24</cp:revision>
  <dcterms:created xsi:type="dcterms:W3CDTF">2023-03-22T10:05:05Z</dcterms:created>
  <dcterms:modified xsi:type="dcterms:W3CDTF">2023-04-04T21:02:12Z</dcterms:modified>
</cp:coreProperties>
</file>