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2" r:id="rId7"/>
    <p:sldId id="271" r:id="rId8"/>
    <p:sldId id="274" r:id="rId9"/>
    <p:sldId id="275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23/01/2024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dirty="0">
                    <a:ea typeface="Cambria Math" panose="02040503050406030204" pitchFamily="18" charset="0"/>
                  </a:rPr>
                  <a:t>Ensemble écrou (E=3)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DC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- Hypothèse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écrou est en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Bras : rotation autour d’un axe fixe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Inertie du bras en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sur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Masses ponctuelles 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898279C-6E0C-4185-FE1B-06D6206800D7}"/>
              </a:ext>
            </a:extLst>
          </p:cNvPr>
          <p:cNvCxnSpPr>
            <a:cxnSpLocks/>
          </p:cNvCxnSpPr>
          <p:nvPr/>
        </p:nvCxnSpPr>
        <p:spPr>
          <a:xfrm flipV="1">
            <a:off x="0" y="740229"/>
            <a:ext cx="12704753" cy="5573485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0" dirty="0">
                    <a:ea typeface="Cambria Math" panose="02040503050406030204" pitchFamily="18" charset="0"/>
                  </a:rPr>
                  <a:t> Ensemble stator</a:t>
                </a:r>
                <a:endParaRPr lang="fr-F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200" b="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Ensemble rotor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/>
                  <a:t>Au final, pour l’ensemble rotor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:endParaRPr lang="fr-FR" sz="1200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392" b="-7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650</Words>
  <Application>Microsoft Office PowerPoint</Application>
  <PresentationFormat>Grand écran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 Nova</vt:lpstr>
      <vt:lpstr>Calibri</vt:lpstr>
      <vt:lpstr>Calibri Light</vt:lpstr>
      <vt:lpstr>Cambria Math</vt:lpstr>
      <vt:lpstr>Wingdings</vt:lpstr>
      <vt:lpstr>Rétrospective</vt:lpstr>
      <vt:lpstr>MaxPID</vt:lpstr>
      <vt:lpstr>Présentation PowerPoint</vt:lpstr>
      <vt:lpstr>02 Chaîne fonctionnelle</vt:lpstr>
      <vt:lpstr>Chaine fonctionnelle du Comax</vt:lpstr>
      <vt:lpstr>07 Modélisation composants ou phénomènes</vt:lpstr>
      <vt:lpstr>09 Dimensionnement d’un actionneur en dynamique</vt:lpstr>
      <vt:lpstr>Présentation PowerPoint</vt:lpstr>
      <vt:lpstr>Stratégie – TEC</vt:lpstr>
      <vt:lpstr>Stratégie TEC Energie cinétique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68</cp:revision>
  <dcterms:created xsi:type="dcterms:W3CDTF">2023-03-22T10:05:05Z</dcterms:created>
  <dcterms:modified xsi:type="dcterms:W3CDTF">2024-01-23T20:26:03Z</dcterms:modified>
</cp:coreProperties>
</file>