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2" r:id="rId9"/>
    <p:sldId id="271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940" y="-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22/01/2024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248862" cy="5253339"/>
          </a:xfrm>
        </p:spPr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3200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  <a:blipFill>
                <a:blip r:embed="rId2"/>
                <a:stretch>
                  <a:fillRect l="-1612" r="-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=1,1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=0,0331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=31,79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=2,7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=0,0813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=78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=5,59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 à 23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0,024 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763</Words>
  <Application>Microsoft Office PowerPoint</Application>
  <PresentationFormat>Grand écran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Présentation PowerPoint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62</cp:revision>
  <dcterms:created xsi:type="dcterms:W3CDTF">2023-03-22T10:05:05Z</dcterms:created>
  <dcterms:modified xsi:type="dcterms:W3CDTF">2024-01-22T09:49:01Z</dcterms:modified>
</cp:coreProperties>
</file>