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12/02/2024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12/02/2024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CA4F4-771E-F8CD-8FB7-2DC7A0E7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42C8C-42E0-38D0-E36F-A1A1A680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0EB41-68C9-3CCD-CA6D-BCAF323F2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643FE-9657-CD15-8DA8-7F39583B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ED6CC2-45E6-FA96-2183-3631353C56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67FEC-5692-3795-9E00-7F4B72F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BGR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9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9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0C6D2-DFC0-9399-D638-12BCEE3C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0389B1-3435-E127-B57E-11F21AB4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cinématique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E0C330-5E1F-1548-28B4-7374B1AD3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71DC29-8E09-843A-7D38-55D5CE44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0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Modélisation cinématique</a:t>
            </a:r>
            <a:br>
              <a:rPr lang="fr-FR" sz="2800" dirty="0"/>
            </a:br>
            <a:r>
              <a:rPr lang="fr-FR" sz="2800" dirty="0"/>
              <a:t>Schéma d’architecture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/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Représenter l’architecture des liaisons du système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Concevoir les liaisons d’un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=3−18+30=15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=6×5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6 liaisons pivot, 5 inconnues statiques dans une liaison pivot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L’hyperstatisme permet de garantir une plus grande rigidité du mécanisme.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Il faut s’assure d’une excellente </a:t>
                </a:r>
                <a:r>
                  <a:rPr lang="fr-FR" sz="1400" b="1" dirty="0" err="1"/>
                  <a:t>coaxialité</a:t>
                </a:r>
                <a:r>
                  <a:rPr lang="fr-FR" sz="1400" b="1" dirty="0"/>
                  <a:t> entre  les liaisons pivot pour garantir l’assemblage et le fonctionnement du système. </a:t>
                </a:r>
              </a:p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endParaRPr lang="fr-FR" sz="1400" b="1" dirty="0"/>
              </a:p>
            </p:txBody>
          </p:sp>
        </mc:Choice>
        <mc:Fallback xmlns="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b="-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3B04E68-7BC6-C920-F647-75BFC0000F7F}"/>
              </a:ext>
            </a:extLst>
          </p:cNvPr>
          <p:cNvGrpSpPr/>
          <p:nvPr/>
        </p:nvGrpSpPr>
        <p:grpSpPr>
          <a:xfrm>
            <a:off x="384630" y="2183244"/>
            <a:ext cx="3992461" cy="3710213"/>
            <a:chOff x="4616688" y="1394574"/>
            <a:chExt cx="3992461" cy="3710213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6803B439-B5CA-BB90-A6AF-8A936B074DAE}"/>
                </a:ext>
              </a:extLst>
            </p:cNvPr>
            <p:cNvGrpSpPr/>
            <p:nvPr/>
          </p:nvGrpSpPr>
          <p:grpSpPr>
            <a:xfrm>
              <a:off x="6085840" y="4112332"/>
              <a:ext cx="867406" cy="500534"/>
              <a:chOff x="5676900" y="1818819"/>
              <a:chExt cx="867406" cy="500534"/>
            </a:xfrm>
          </p:grpSpPr>
          <p:sp>
            <p:nvSpPr>
              <p:cNvPr id="65" name="Cylindre 64">
                <a:extLst>
                  <a:ext uri="{FF2B5EF4-FFF2-40B4-BE49-F238E27FC236}">
                    <a16:creationId xmlns:a16="http://schemas.microsoft.com/office/drawing/2014/main" id="{B55E31EF-750B-5C45-AF4D-9A2F2E930A28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E09F5673-975B-94FB-4884-77A5D244BA10}"/>
                  </a:ext>
                </a:extLst>
              </p:cNvPr>
              <p:cNvGrpSpPr/>
              <p:nvPr/>
            </p:nvGrpSpPr>
            <p:grpSpPr>
              <a:xfrm>
                <a:off x="5676900" y="1818819"/>
                <a:ext cx="867406" cy="500534"/>
                <a:chOff x="5676900" y="1818819"/>
                <a:chExt cx="867406" cy="50053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B0B38998-DAFB-CF9C-3F9C-8D78C8B00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317893" cy="170405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23C78CD4-995E-2B6D-16B5-E07DD0A09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76900" y="1818819"/>
                  <a:ext cx="224593" cy="13058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1FF8C4F-321D-9603-D9CD-3882F5CC4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28B4A063-E12D-2C6B-B8D2-E61F846E3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1" name="Cylindre 70">
              <a:extLst>
                <a:ext uri="{FF2B5EF4-FFF2-40B4-BE49-F238E27FC236}">
                  <a16:creationId xmlns:a16="http://schemas.microsoft.com/office/drawing/2014/main" id="{D76DE8EE-4931-4A29-6651-48B8DB5ADAE7}"/>
                </a:ext>
              </a:extLst>
            </p:cNvPr>
            <p:cNvSpPr/>
            <p:nvPr/>
          </p:nvSpPr>
          <p:spPr>
            <a:xfrm rot="7309303">
              <a:off x="5344552" y="2711926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DD2653B-979E-362B-A36A-CBFC3B10D085}"/>
                </a:ext>
              </a:extLst>
            </p:cNvPr>
            <p:cNvGrpSpPr/>
            <p:nvPr/>
          </p:nvGrpSpPr>
          <p:grpSpPr>
            <a:xfrm>
              <a:off x="5033452" y="2684307"/>
              <a:ext cx="1769048" cy="1034829"/>
              <a:chOff x="5676900" y="1818819"/>
              <a:chExt cx="1769048" cy="1034829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2378DD5B-9B72-3956-BDBC-52EA3EDAE802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 flipH="1" flipV="1">
                <a:off x="6226413" y="2148948"/>
                <a:ext cx="1219535" cy="7047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CCC498E3-6A94-BBA7-5554-22C8454A0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C87550A-8354-8FD9-48AB-ABBC1A66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6CE07F56-1761-5399-0682-504663250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A8177B41-36DB-08B5-F6AD-4A9BDF49BC3F}"/>
                </a:ext>
              </a:extLst>
            </p:cNvPr>
            <p:cNvGrpSpPr/>
            <p:nvPr/>
          </p:nvGrpSpPr>
          <p:grpSpPr>
            <a:xfrm>
              <a:off x="5380982" y="3695228"/>
              <a:ext cx="712431" cy="475384"/>
              <a:chOff x="5624049" y="1788090"/>
              <a:chExt cx="712431" cy="475384"/>
            </a:xfrm>
          </p:grpSpPr>
          <p:sp>
            <p:nvSpPr>
              <p:cNvPr id="78" name="Cylindre 77">
                <a:extLst>
                  <a:ext uri="{FF2B5EF4-FFF2-40B4-BE49-F238E27FC236}">
                    <a16:creationId xmlns:a16="http://schemas.microsoft.com/office/drawing/2014/main" id="{2E130D83-2105-62E6-D573-2D47FF8DC951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E482FBED-1AE4-8CFA-1D41-19355DC40FA2}"/>
                  </a:ext>
                </a:extLst>
              </p:cNvPr>
              <p:cNvGrpSpPr/>
              <p:nvPr/>
            </p:nvGrpSpPr>
            <p:grpSpPr>
              <a:xfrm>
                <a:off x="5624049" y="1788090"/>
                <a:ext cx="712431" cy="475384"/>
                <a:chOff x="5624049" y="1788090"/>
                <a:chExt cx="712431" cy="475384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C231FC45-F105-DA5B-7D42-8605079C6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110067" cy="63996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F5BCEB0C-0D3C-5FE2-E3E3-60867EA35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4049" y="1788090"/>
                  <a:ext cx="277444" cy="161313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58428FAC-E9A7-7747-10A5-C80DE126C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A278E0D1-98CA-7C9F-7AE7-2EBD94E88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8FF7C7D-5850-17F5-58F5-BC38F1D1B241}"/>
                </a:ext>
              </a:extLst>
            </p:cNvPr>
            <p:cNvGrpSpPr/>
            <p:nvPr/>
          </p:nvGrpSpPr>
          <p:grpSpPr>
            <a:xfrm>
              <a:off x="6717174" y="3627369"/>
              <a:ext cx="494730" cy="406695"/>
              <a:chOff x="5827140" y="1856779"/>
              <a:chExt cx="494730" cy="406695"/>
            </a:xfrm>
          </p:grpSpPr>
          <p:sp>
            <p:nvSpPr>
              <p:cNvPr id="85" name="Cylindre 84">
                <a:extLst>
                  <a:ext uri="{FF2B5EF4-FFF2-40B4-BE49-F238E27FC236}">
                    <a16:creationId xmlns:a16="http://schemas.microsoft.com/office/drawing/2014/main" id="{6DC4E7A4-9D59-48B5-EEE6-68E12388939B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7349EC00-E634-DBC5-5CA3-37A4127DC836}"/>
                  </a:ext>
                </a:extLst>
              </p:cNvPr>
              <p:cNvGrpSpPr/>
              <p:nvPr/>
            </p:nvGrpSpPr>
            <p:grpSpPr>
              <a:xfrm>
                <a:off x="5827140" y="1856779"/>
                <a:ext cx="494730" cy="406695"/>
                <a:chOff x="5827140" y="1856779"/>
                <a:chExt cx="494730" cy="406695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27F62CB1-982D-0AC3-7099-459F4CF0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A1ECEEE5-9FBD-DC3F-E469-B31A4E1E6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78F8384E-FD2C-DBE4-0D0B-B93F9119F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802" y="3977248"/>
              <a:ext cx="340884" cy="199774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8CAD99F-6F0A-43C5-0AC0-B16C45AC0A05}"/>
                </a:ext>
              </a:extLst>
            </p:cNvPr>
            <p:cNvSpPr/>
            <p:nvPr/>
          </p:nvSpPr>
          <p:spPr>
            <a:xfrm>
              <a:off x="5880688" y="357179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72BBBE5C-3684-1EF8-EEC3-E0FE73702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99" y="4384952"/>
              <a:ext cx="293551" cy="1720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Parallélogramme 91">
              <a:extLst>
                <a:ext uri="{FF2B5EF4-FFF2-40B4-BE49-F238E27FC236}">
                  <a16:creationId xmlns:a16="http://schemas.microsoft.com/office/drawing/2014/main" id="{506699A1-3F39-BE27-D99D-8EF6F4023E74}"/>
                </a:ext>
              </a:extLst>
            </p:cNvPr>
            <p:cNvSpPr/>
            <p:nvPr/>
          </p:nvSpPr>
          <p:spPr>
            <a:xfrm rot="12600000" flipV="1">
              <a:off x="5358211" y="4393960"/>
              <a:ext cx="965674" cy="364196"/>
            </a:xfrm>
            <a:prstGeom prst="parallelogram">
              <a:avLst>
                <a:gd name="adj" fmla="val 56449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47468905-5DA6-7BAB-1D40-B3306A5B9000}"/>
                </a:ext>
              </a:extLst>
            </p:cNvPr>
            <p:cNvSpPr/>
            <p:nvPr/>
          </p:nvSpPr>
          <p:spPr>
            <a:xfrm>
              <a:off x="5779011" y="4510368"/>
              <a:ext cx="75308" cy="133262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C4B4850-968F-45AC-1D9A-8B4299A61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113" y="3017520"/>
              <a:ext cx="0" cy="6777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FC71170-1717-AC01-3FDB-A6E4184DE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9248" y="3934955"/>
              <a:ext cx="0" cy="6880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B7A2182A-CF77-141E-73D8-BFE1E2A34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1523" y="3924795"/>
              <a:ext cx="260820" cy="1516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B56B8C3-3EAE-BCCA-8503-9BE678C11F14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52" y="1864053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Cylindre 97">
              <a:extLst>
                <a:ext uri="{FF2B5EF4-FFF2-40B4-BE49-F238E27FC236}">
                  <a16:creationId xmlns:a16="http://schemas.microsoft.com/office/drawing/2014/main" id="{24E785D4-0CBE-0C2C-0584-89FEE9AE23B4}"/>
                </a:ext>
              </a:extLst>
            </p:cNvPr>
            <p:cNvSpPr/>
            <p:nvPr/>
          </p:nvSpPr>
          <p:spPr>
            <a:xfrm rot="7309303">
              <a:off x="4989908" y="155922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B74F2B-B93C-2EE8-054F-4B7A17A47AA1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20" y="3262999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Cylindre 99">
              <a:extLst>
                <a:ext uri="{FF2B5EF4-FFF2-40B4-BE49-F238E27FC236}">
                  <a16:creationId xmlns:a16="http://schemas.microsoft.com/office/drawing/2014/main" id="{9D5C0F03-1E7E-6878-349E-CC6D28AED53A}"/>
                </a:ext>
              </a:extLst>
            </p:cNvPr>
            <p:cNvSpPr/>
            <p:nvPr/>
          </p:nvSpPr>
          <p:spPr>
            <a:xfrm rot="7309303">
              <a:off x="7333776" y="2958167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358B9CC-EB4F-9BC0-79C2-0702948E8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1442" y="1889113"/>
              <a:ext cx="1976800" cy="1171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25F7DC2B-7216-F3D1-6F5A-20A769A0AE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4617" y="32595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5216109C-3467-AEB1-30B8-6259816DB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558" y="15503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4E57548-D1BB-85FD-677D-55E8A6098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795" y="15515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253B6294-7607-7299-4701-B0FAB3BB7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5" y="17801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21442DCD-B479-D00D-6689-C9458DA90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686" y="2945245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662F27D-9F32-E7E9-1C31-007EF83B5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0050" y="3186642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Parallélogramme 107">
              <a:extLst>
                <a:ext uri="{FF2B5EF4-FFF2-40B4-BE49-F238E27FC236}">
                  <a16:creationId xmlns:a16="http://schemas.microsoft.com/office/drawing/2014/main" id="{4FC170EE-3B64-7A7B-7910-9A29E569D7BB}"/>
                </a:ext>
              </a:extLst>
            </p:cNvPr>
            <p:cNvSpPr/>
            <p:nvPr/>
          </p:nvSpPr>
          <p:spPr>
            <a:xfrm rot="16200000" flipV="1">
              <a:off x="4559783" y="1451479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Parallélogramme 108">
              <a:extLst>
                <a:ext uri="{FF2B5EF4-FFF2-40B4-BE49-F238E27FC236}">
                  <a16:creationId xmlns:a16="http://schemas.microsoft.com/office/drawing/2014/main" id="{851E28DD-C851-06E0-D01E-A6C8AFAABC3E}"/>
                </a:ext>
              </a:extLst>
            </p:cNvPr>
            <p:cNvSpPr/>
            <p:nvPr/>
          </p:nvSpPr>
          <p:spPr>
            <a:xfrm rot="16200000" flipV="1">
              <a:off x="7676115" y="3307325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AD612AC-0828-5FCC-9C3E-B8D11CF3CA3E}"/>
                </a:ext>
              </a:extLst>
            </p:cNvPr>
            <p:cNvSpPr/>
            <p:nvPr/>
          </p:nvSpPr>
          <p:spPr>
            <a:xfrm>
              <a:off x="5428798" y="252425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34FE5BA-5894-2DAE-F3C2-54FC77D24481}"/>
                </a:ext>
              </a:extLst>
            </p:cNvPr>
            <p:cNvSpPr/>
            <p:nvPr/>
          </p:nvSpPr>
          <p:spPr>
            <a:xfrm>
              <a:off x="6189892" y="2136269"/>
              <a:ext cx="224593" cy="21835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F09D3F79-8D4A-C12C-4FFF-EC802B9C9762}"/>
                </a:ext>
              </a:extLst>
            </p:cNvPr>
            <p:cNvSpPr/>
            <p:nvPr/>
          </p:nvSpPr>
          <p:spPr>
            <a:xfrm>
              <a:off x="7453363" y="389431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B050"/>
                  </a:solidFill>
                </a:rPr>
                <a:t>1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CBB3462-FBCB-53E5-2ADD-3AA109CB5496}"/>
                </a:ext>
              </a:extLst>
            </p:cNvPr>
            <p:cNvSpPr/>
            <p:nvPr/>
          </p:nvSpPr>
          <p:spPr>
            <a:xfrm>
              <a:off x="6979062" y="455698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2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8DE06AAA-2B03-9D44-3B91-7404D9C40BB7}"/>
                </a:ext>
              </a:extLst>
            </p:cNvPr>
            <p:cNvSpPr/>
            <p:nvPr/>
          </p:nvSpPr>
          <p:spPr>
            <a:xfrm>
              <a:off x="5647675" y="4886432"/>
              <a:ext cx="224593" cy="21835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C00000"/>
                  </a:solidFill>
                </a:rPr>
                <a:t>3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A831125E-5DC8-43F4-57A4-D9FCB9549AA2}"/>
                </a:ext>
              </a:extLst>
            </p:cNvPr>
            <p:cNvCxnSpPr>
              <a:cxnSpLocks/>
            </p:cNvCxnSpPr>
            <p:nvPr/>
          </p:nvCxnSpPr>
          <p:spPr>
            <a:xfrm>
              <a:off x="7801334" y="3406195"/>
              <a:ext cx="474620" cy="27478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0A347EE0-E4CE-162C-A532-A2B28300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1890" y="2616628"/>
              <a:ext cx="0" cy="83632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/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/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DD46D12F-9E02-BCC4-E6CE-52FD0393C7CD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7468139" y="3341428"/>
              <a:ext cx="462621" cy="3028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/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837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cinématique</a:t>
            </a:r>
            <a:br>
              <a:rPr lang="fr-FR" sz="3200" dirty="0"/>
            </a:br>
            <a:r>
              <a:rPr lang="fr-FR" sz="3200" dirty="0"/>
              <a:t>Schéma cinématique minimal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Déterminer les lois de mouvement (en cinématique ou dynamique)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 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Remarque : aucun intérêt de déterminer  l’hyperstatisme sur une chaîne ouverte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=3−18+15=0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3 liaisons pivot, 5 inconnues statiques dans une liaison pivot</a:t>
                </a:r>
              </a:p>
            </p:txBody>
          </p:sp>
        </mc:Choice>
        <mc:Fallback xmlns="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r="-12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6803B439-B5CA-BB90-A6AF-8A936B074DAE}"/>
              </a:ext>
            </a:extLst>
          </p:cNvPr>
          <p:cNvGrpSpPr/>
          <p:nvPr/>
        </p:nvGrpSpPr>
        <p:grpSpPr>
          <a:xfrm>
            <a:off x="1853782" y="4901002"/>
            <a:ext cx="867406" cy="500534"/>
            <a:chOff x="5676900" y="1818819"/>
            <a:chExt cx="867406" cy="500534"/>
          </a:xfrm>
        </p:grpSpPr>
        <p:sp>
          <p:nvSpPr>
            <p:cNvPr id="65" name="Cylindre 64">
              <a:extLst>
                <a:ext uri="{FF2B5EF4-FFF2-40B4-BE49-F238E27FC236}">
                  <a16:creationId xmlns:a16="http://schemas.microsoft.com/office/drawing/2014/main" id="{B55E31EF-750B-5C45-AF4D-9A2F2E930A2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E09F5673-975B-94FB-4884-77A5D244BA10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0B38998-DAFB-CF9C-3F9C-8D78C8B00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3C78CD4-995E-2B6D-16B5-E07DD0A09D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31FF8C4F-321D-9603-D9CD-3882F5CC4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28B4A063-E12D-2C6B-B8D2-E61F846E3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378DD5B-9B72-3956-BDBC-52EA3EDAE802}"/>
              </a:ext>
            </a:extLst>
          </p:cNvPr>
          <p:cNvCxnSpPr>
            <a:cxnSpLocks/>
            <a:stCxn id="85" idx="3"/>
          </p:cNvCxnSpPr>
          <p:nvPr/>
        </p:nvCxnSpPr>
        <p:spPr>
          <a:xfrm flipH="1" flipV="1">
            <a:off x="2238215" y="4315830"/>
            <a:ext cx="332227" cy="19197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FF7C7D-5850-17F5-58F5-BC38F1D1B241}"/>
              </a:ext>
            </a:extLst>
          </p:cNvPr>
          <p:cNvGrpSpPr/>
          <p:nvPr/>
        </p:nvGrpSpPr>
        <p:grpSpPr>
          <a:xfrm>
            <a:off x="2485116" y="4416039"/>
            <a:ext cx="494730" cy="406695"/>
            <a:chOff x="5827140" y="1856779"/>
            <a:chExt cx="494730" cy="406695"/>
          </a:xfrm>
        </p:grpSpPr>
        <p:sp>
          <p:nvSpPr>
            <p:cNvPr id="85" name="Cylindre 84">
              <a:extLst>
                <a:ext uri="{FF2B5EF4-FFF2-40B4-BE49-F238E27FC236}">
                  <a16:creationId xmlns:a16="http://schemas.microsoft.com/office/drawing/2014/main" id="{6DC4E7A4-9D59-48B5-EEE6-68E12388939B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7349EC00-E634-DBC5-5CA3-37A4127DC8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27F62CB1-982D-0AC3-7099-459F4CF07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A1ECEEE5-9FBD-DC3F-E469-B31A4E1E6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2BBBE5C-3684-1EF8-EEC3-E0FE73702FD1}"/>
              </a:ext>
            </a:extLst>
          </p:cNvPr>
          <p:cNvCxnSpPr>
            <a:cxnSpLocks/>
          </p:cNvCxnSpPr>
          <p:nvPr/>
        </p:nvCxnSpPr>
        <p:spPr>
          <a:xfrm flipH="1">
            <a:off x="1945741" y="517362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Parallélogramme 91">
            <a:extLst>
              <a:ext uri="{FF2B5EF4-FFF2-40B4-BE49-F238E27FC236}">
                <a16:creationId xmlns:a16="http://schemas.microsoft.com/office/drawing/2014/main" id="{506699A1-3F39-BE27-D99D-8EF6F4023E74}"/>
              </a:ext>
            </a:extLst>
          </p:cNvPr>
          <p:cNvSpPr/>
          <p:nvPr/>
        </p:nvSpPr>
        <p:spPr>
          <a:xfrm rot="12600000" flipV="1">
            <a:off x="1126153" y="518263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47468905-5DA6-7BAB-1D40-B3306A5B9000}"/>
              </a:ext>
            </a:extLst>
          </p:cNvPr>
          <p:cNvSpPr/>
          <p:nvPr/>
        </p:nvSpPr>
        <p:spPr>
          <a:xfrm>
            <a:off x="1546953" y="529903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FC71170-1717-AC01-3FDB-A6E4184DE6C3}"/>
              </a:ext>
            </a:extLst>
          </p:cNvPr>
          <p:cNvCxnSpPr>
            <a:cxnSpLocks/>
          </p:cNvCxnSpPr>
          <p:nvPr/>
        </p:nvCxnSpPr>
        <p:spPr>
          <a:xfrm flipH="1" flipV="1">
            <a:off x="2707190" y="472362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7A2182A-CF77-141E-73D8-BFE1E2A34492}"/>
              </a:ext>
            </a:extLst>
          </p:cNvPr>
          <p:cNvCxnSpPr>
            <a:cxnSpLocks/>
          </p:cNvCxnSpPr>
          <p:nvPr/>
        </p:nvCxnSpPr>
        <p:spPr>
          <a:xfrm flipH="1" flipV="1">
            <a:off x="2889465" y="471346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B74F2B-B93C-2EE8-054F-4B7A17A47AA1}"/>
              </a:ext>
            </a:extLst>
          </p:cNvPr>
          <p:cNvCxnSpPr>
            <a:cxnSpLocks/>
          </p:cNvCxnSpPr>
          <p:nvPr/>
        </p:nvCxnSpPr>
        <p:spPr>
          <a:xfrm>
            <a:off x="3145262" y="405166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Cylindre 99">
            <a:extLst>
              <a:ext uri="{FF2B5EF4-FFF2-40B4-BE49-F238E27FC236}">
                <a16:creationId xmlns:a16="http://schemas.microsoft.com/office/drawing/2014/main" id="{9D5C0F03-1E7E-6878-349E-CC6D28AED53A}"/>
              </a:ext>
            </a:extLst>
          </p:cNvPr>
          <p:cNvSpPr/>
          <p:nvPr/>
        </p:nvSpPr>
        <p:spPr>
          <a:xfrm rot="7309303">
            <a:off x="3101718" y="374683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358B9CC-EB4F-9BC0-79C2-0702948E8D50}"/>
              </a:ext>
            </a:extLst>
          </p:cNvPr>
          <p:cNvCxnSpPr>
            <a:cxnSpLocks/>
          </p:cNvCxnSpPr>
          <p:nvPr/>
        </p:nvCxnSpPr>
        <p:spPr>
          <a:xfrm flipH="1" flipV="1">
            <a:off x="2747004" y="3683544"/>
            <a:ext cx="279180" cy="165401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25F7DC2B-7216-F3D1-6F5A-20A769A0AE40}"/>
              </a:ext>
            </a:extLst>
          </p:cNvPr>
          <p:cNvCxnSpPr>
            <a:cxnSpLocks/>
          </p:cNvCxnSpPr>
          <p:nvPr/>
        </p:nvCxnSpPr>
        <p:spPr>
          <a:xfrm flipH="1" flipV="1">
            <a:off x="3332559" y="404821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1442DCD-B479-D00D-6689-C9458DA907C3}"/>
              </a:ext>
            </a:extLst>
          </p:cNvPr>
          <p:cNvCxnSpPr>
            <a:cxnSpLocks/>
          </p:cNvCxnSpPr>
          <p:nvPr/>
        </p:nvCxnSpPr>
        <p:spPr>
          <a:xfrm flipH="1">
            <a:off x="2954628" y="373391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C662F27D-9F32-E7E9-1C31-007EF83B5F5B}"/>
              </a:ext>
            </a:extLst>
          </p:cNvPr>
          <p:cNvCxnSpPr>
            <a:cxnSpLocks/>
          </p:cNvCxnSpPr>
          <p:nvPr/>
        </p:nvCxnSpPr>
        <p:spPr>
          <a:xfrm flipH="1">
            <a:off x="3297992" y="397531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Parallélogramme 108">
            <a:extLst>
              <a:ext uri="{FF2B5EF4-FFF2-40B4-BE49-F238E27FC236}">
                <a16:creationId xmlns:a16="http://schemas.microsoft.com/office/drawing/2014/main" id="{851E28DD-C851-06E0-D01E-A6C8AFAABC3E}"/>
              </a:ext>
            </a:extLst>
          </p:cNvPr>
          <p:cNvSpPr/>
          <p:nvPr/>
        </p:nvSpPr>
        <p:spPr>
          <a:xfrm rot="16200000" flipV="1">
            <a:off x="3444057" y="409599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6AD612AC-0828-5FCC-9C3E-B8D11CF3CA3E}"/>
              </a:ext>
            </a:extLst>
          </p:cNvPr>
          <p:cNvSpPr/>
          <p:nvPr/>
        </p:nvSpPr>
        <p:spPr>
          <a:xfrm>
            <a:off x="3172839" y="4965692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34FE5BA-5894-2DAE-F3C2-54FC77D24481}"/>
              </a:ext>
            </a:extLst>
          </p:cNvPr>
          <p:cNvSpPr/>
          <p:nvPr/>
        </p:nvSpPr>
        <p:spPr>
          <a:xfrm>
            <a:off x="2662001" y="3347120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F09D3F79-8D4A-C12C-4FFF-EC802B9C9762}"/>
              </a:ext>
            </a:extLst>
          </p:cNvPr>
          <p:cNvSpPr/>
          <p:nvPr/>
        </p:nvSpPr>
        <p:spPr>
          <a:xfrm>
            <a:off x="3221305" y="468298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6CBB3462-FBCB-53E5-2ADD-3AA109CB5496}"/>
              </a:ext>
            </a:extLst>
          </p:cNvPr>
          <p:cNvSpPr/>
          <p:nvPr/>
        </p:nvSpPr>
        <p:spPr>
          <a:xfrm>
            <a:off x="2747004" y="534565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8DE06AAA-2B03-9D44-3B91-7404D9C40BB7}"/>
              </a:ext>
            </a:extLst>
          </p:cNvPr>
          <p:cNvSpPr/>
          <p:nvPr/>
        </p:nvSpPr>
        <p:spPr>
          <a:xfrm>
            <a:off x="1415617" y="567510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831125E-5DC8-43F4-57A4-D9FCB9549AA2}"/>
              </a:ext>
            </a:extLst>
          </p:cNvPr>
          <p:cNvCxnSpPr>
            <a:cxnSpLocks/>
          </p:cNvCxnSpPr>
          <p:nvPr/>
        </p:nvCxnSpPr>
        <p:spPr>
          <a:xfrm>
            <a:off x="3569276" y="4194865"/>
            <a:ext cx="474620" cy="2747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0A347EE0-E4CE-162C-A532-A2B283008564}"/>
              </a:ext>
            </a:extLst>
          </p:cNvPr>
          <p:cNvCxnSpPr>
            <a:cxnSpLocks/>
          </p:cNvCxnSpPr>
          <p:nvPr/>
        </p:nvCxnSpPr>
        <p:spPr>
          <a:xfrm flipV="1">
            <a:off x="3599832" y="340529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/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/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DD46D12F-9E02-BCC4-E6CE-52FD0393C7CD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3236081" y="413009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/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10884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336</Words>
  <Application>Microsoft Office PowerPoint</Application>
  <PresentationFormat>Grand écran</PresentationFormat>
  <Paragraphs>98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Mise en service du BGR</vt:lpstr>
      <vt:lpstr>Présentation PowerPoint</vt:lpstr>
      <vt:lpstr>Chaine Fonctionnelle</vt:lpstr>
      <vt:lpstr>Axe boule</vt:lpstr>
      <vt:lpstr>Axe optique</vt:lpstr>
      <vt:lpstr>Modèle cinématique</vt:lpstr>
      <vt:lpstr>Modélisation cinématique Schéma d’architecture</vt:lpstr>
      <vt:lpstr>Modélisation cinématique Schéma cinématique minimal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25</cp:revision>
  <dcterms:created xsi:type="dcterms:W3CDTF">2023-03-22T10:05:05Z</dcterms:created>
  <dcterms:modified xsi:type="dcterms:W3CDTF">2024-02-12T20:38:45Z</dcterms:modified>
</cp:coreProperties>
</file>