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5501928" cy="421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3568" y="1628800"/>
            <a:ext cx="64807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949728" y="2244619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 smtClean="0">
                <a:solidFill>
                  <a:srgbClr val="FF0000"/>
                </a:solidFill>
              </a:rPr>
              <a:t>2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99592" y="2042890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 smtClean="0">
                <a:solidFill>
                  <a:srgbClr val="FF0000"/>
                </a:solidFill>
              </a:rPr>
              <a:t>1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652119" y="2244619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 smtClean="0">
                <a:solidFill>
                  <a:srgbClr val="FF0000"/>
                </a:solidFill>
              </a:rPr>
              <a:t>3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21694" y="1988840"/>
            <a:ext cx="1090465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944969" y="4581128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 smtClean="0">
                <a:solidFill>
                  <a:srgbClr val="FF0000"/>
                </a:solidFill>
              </a:rPr>
              <a:t>2’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647360" y="4581128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 smtClean="0">
                <a:solidFill>
                  <a:srgbClr val="FF0000"/>
                </a:solidFill>
              </a:rPr>
              <a:t>3’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16935" y="4988874"/>
            <a:ext cx="1090465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54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5732950" cy="43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05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467544" y="400845"/>
            <a:ext cx="7843130" cy="4438973"/>
            <a:chOff x="467544" y="400845"/>
            <a:chExt cx="7843130" cy="4438973"/>
          </a:xfrm>
        </p:grpSpPr>
        <p:grpSp>
          <p:nvGrpSpPr>
            <p:cNvPr id="22" name="Groupe 21"/>
            <p:cNvGrpSpPr/>
            <p:nvPr/>
          </p:nvGrpSpPr>
          <p:grpSpPr>
            <a:xfrm>
              <a:off x="1473638" y="2259392"/>
              <a:ext cx="6283450" cy="2580426"/>
              <a:chOff x="755655" y="2363269"/>
              <a:chExt cx="6283450" cy="258042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00" t="3860" b="69360"/>
              <a:stretch/>
            </p:blipFill>
            <p:spPr bwMode="auto">
              <a:xfrm>
                <a:off x="755655" y="2363269"/>
                <a:ext cx="6283450" cy="2580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093285" y="2432544"/>
                <a:ext cx="504056" cy="5040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719736" y="2437476"/>
                <a:ext cx="504056" cy="50405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211960" y="2437476"/>
                <a:ext cx="504056" cy="504056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467544" y="400845"/>
              <a:ext cx="2749239" cy="1815882"/>
              <a:chOff x="467544" y="400845"/>
              <a:chExt cx="2749239" cy="1815882"/>
            </a:xfrm>
          </p:grpSpPr>
          <p:sp>
            <p:nvSpPr>
              <p:cNvPr id="2" name="ZoneTexte 1"/>
              <p:cNvSpPr txBox="1"/>
              <p:nvPr/>
            </p:nvSpPr>
            <p:spPr>
              <a:xfrm>
                <a:off x="496679" y="400845"/>
                <a:ext cx="272010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 smtClean="0"/>
                  <a:t>Choix des courbes à afficher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</a:t>
                </a:r>
                <a:r>
                  <a:rPr lang="fr-FR" sz="1600" dirty="0" smtClean="0"/>
                  <a:t>onsigne de position;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p</a:t>
                </a:r>
                <a:r>
                  <a:rPr lang="fr-FR" sz="1600" dirty="0" smtClean="0"/>
                  <a:t>osition moteur;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</a:t>
                </a:r>
                <a:r>
                  <a:rPr lang="fr-FR" sz="1600" dirty="0" smtClean="0"/>
                  <a:t>onsigne de vitesse;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v</a:t>
                </a:r>
                <a:r>
                  <a:rPr lang="fr-FR" sz="1600" dirty="0" smtClean="0"/>
                  <a:t>itesse moteur;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</a:t>
                </a:r>
                <a:r>
                  <a:rPr lang="fr-FR" sz="1600" dirty="0" smtClean="0"/>
                  <a:t>onsigne de courant;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courant moteur.</a:t>
                </a:r>
              </a:p>
            </p:txBody>
          </p:sp>
          <p:cxnSp>
            <p:nvCxnSpPr>
              <p:cNvPr id="7" name="Connecteur droit 6"/>
              <p:cNvCxnSpPr/>
              <p:nvPr/>
            </p:nvCxnSpPr>
            <p:spPr>
              <a:xfrm>
                <a:off x="467544" y="478784"/>
                <a:ext cx="0" cy="166000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" name="Groupe 11"/>
            <p:cNvGrpSpPr/>
            <p:nvPr/>
          </p:nvGrpSpPr>
          <p:grpSpPr>
            <a:xfrm>
              <a:off x="3601605" y="647067"/>
              <a:ext cx="2025734" cy="1323439"/>
              <a:chOff x="3635896" y="515521"/>
              <a:chExt cx="2025734" cy="1323439"/>
            </a:xfrm>
          </p:grpSpPr>
          <p:sp>
            <p:nvSpPr>
              <p:cNvPr id="9" name="ZoneTexte 8"/>
              <p:cNvSpPr txBox="1"/>
              <p:nvPr/>
            </p:nvSpPr>
            <p:spPr>
              <a:xfrm>
                <a:off x="3637678" y="515521"/>
                <a:ext cx="202395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 smtClean="0"/>
                  <a:t>Sollicitation de l’axe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profil de position;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p</a:t>
                </a:r>
                <a:r>
                  <a:rPr lang="fr-FR" sz="1600" dirty="0" smtClean="0"/>
                  <a:t>osition;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v</a:t>
                </a:r>
                <a:r>
                  <a:rPr lang="fr-FR" sz="1600" dirty="0" smtClean="0"/>
                  <a:t>itesse;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</a:t>
                </a:r>
                <a:r>
                  <a:rPr lang="fr-FR" sz="1600" dirty="0" smtClean="0"/>
                  <a:t>ourant.</a:t>
                </a:r>
              </a:p>
            </p:txBody>
          </p:sp>
          <p:cxnSp>
            <p:nvCxnSpPr>
              <p:cNvPr id="13" name="Connecteur droit 12"/>
              <p:cNvCxnSpPr/>
              <p:nvPr/>
            </p:nvCxnSpPr>
            <p:spPr>
              <a:xfrm>
                <a:off x="3635896" y="515521"/>
                <a:ext cx="0" cy="1323439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6012160" y="893288"/>
              <a:ext cx="2298514" cy="830997"/>
              <a:chOff x="3637678" y="515521"/>
              <a:chExt cx="2298514" cy="830997"/>
            </a:xfrm>
          </p:grpSpPr>
          <p:sp>
            <p:nvSpPr>
              <p:cNvPr id="16" name="ZoneTexte 15"/>
              <p:cNvSpPr txBox="1"/>
              <p:nvPr/>
            </p:nvSpPr>
            <p:spPr>
              <a:xfrm>
                <a:off x="3637678" y="515521"/>
                <a:ext cx="22985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 smtClean="0"/>
                  <a:t>Paramètre Axe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choix des correcteurs;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/>
                  <a:t>Options de sécurité…</a:t>
                </a:r>
              </a:p>
            </p:txBody>
          </p:sp>
          <p:cxnSp>
            <p:nvCxnSpPr>
              <p:cNvPr id="17" name="Connecteur droit 16"/>
              <p:cNvCxnSpPr/>
              <p:nvPr/>
            </p:nvCxnSpPr>
            <p:spPr>
              <a:xfrm>
                <a:off x="3637678" y="576048"/>
                <a:ext cx="0" cy="77047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9445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</Words>
  <Application>Microsoft Office PowerPoint</Application>
  <PresentationFormat>Affichage à l'écran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 Pessoles</cp:lastModifiedBy>
  <cp:revision>4</cp:revision>
  <dcterms:modified xsi:type="dcterms:W3CDTF">2018-05-17T07:10:02Z</dcterms:modified>
</cp:coreProperties>
</file>