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228" y="-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1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8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87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0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41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68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9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45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76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66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C84-83A3-4BA4-A1C9-457FD259AAD1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07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25C84-83A3-4BA4-A1C9-457FD259AAD1}" type="datetimeFigureOut">
              <a:rPr lang="fr-FR" smtClean="0"/>
              <a:t>07/04/2023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77082-0976-433B-A1FA-F9A84ABB28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23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28" y="1944621"/>
            <a:ext cx="3907544" cy="29687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43500" y="2114550"/>
            <a:ext cx="952500" cy="1428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4870450" y="2084387"/>
            <a:ext cx="203200" cy="203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407692" y="3875088"/>
            <a:ext cx="897733" cy="1968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173361" y="2522537"/>
            <a:ext cx="203200" cy="203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9" name="Ellipse 8"/>
          <p:cNvSpPr/>
          <p:nvPr/>
        </p:nvSpPr>
        <p:spPr>
          <a:xfrm>
            <a:off x="4173361" y="3100453"/>
            <a:ext cx="203200" cy="203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Ellipse 13"/>
          <p:cNvSpPr/>
          <p:nvPr/>
        </p:nvSpPr>
        <p:spPr>
          <a:xfrm>
            <a:off x="4173361" y="3616357"/>
            <a:ext cx="203200" cy="2032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270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340" y="2441508"/>
            <a:ext cx="3907544" cy="29687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88112" y="2614612"/>
            <a:ext cx="952500" cy="1428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4745830" y="3203575"/>
            <a:ext cx="230983" cy="5159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4745830" y="4091814"/>
            <a:ext cx="230983" cy="51593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726112" y="2283519"/>
            <a:ext cx="952500" cy="14287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060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640" y="2939515"/>
            <a:ext cx="2510985" cy="1907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" t="10319" r="65067" b="15482"/>
          <a:stretch/>
        </p:blipFill>
        <p:spPr>
          <a:xfrm>
            <a:off x="6437313" y="3140902"/>
            <a:ext cx="847726" cy="1409667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657851" y="3371849"/>
            <a:ext cx="257174" cy="407195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5657851" y="3948941"/>
            <a:ext cx="257174" cy="38017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5622925" y="3206750"/>
            <a:ext cx="6350" cy="1193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5629275" y="4400550"/>
            <a:ext cx="727075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5622925" y="3202814"/>
            <a:ext cx="371475" cy="3936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5984875" y="3274251"/>
            <a:ext cx="371475" cy="3936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984875" y="3202814"/>
            <a:ext cx="0" cy="71437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6354762" y="3274251"/>
            <a:ext cx="0" cy="1126299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6505576" y="3371849"/>
            <a:ext cx="217487" cy="407195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6505576" y="3948941"/>
            <a:ext cx="217487" cy="380172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/>
          <p:nvPr/>
        </p:nvCxnSpPr>
        <p:spPr>
          <a:xfrm>
            <a:off x="6477000" y="3272283"/>
            <a:ext cx="0" cy="1128267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6477000" y="4400550"/>
            <a:ext cx="727075" cy="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6830218" y="3196910"/>
            <a:ext cx="371475" cy="393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6469062" y="3272283"/>
            <a:ext cx="371475" cy="3936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6832600" y="3202814"/>
            <a:ext cx="0" cy="71437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7213997" y="3196910"/>
            <a:ext cx="794" cy="1195768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3665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029970"/>
            <a:ext cx="5925473" cy="45018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97451" y="1283970"/>
            <a:ext cx="1529622" cy="20320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22251" y="1588770"/>
            <a:ext cx="990599" cy="201930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615950" y="1352550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0" name="Ellipse 9"/>
          <p:cNvSpPr/>
          <p:nvPr/>
        </p:nvSpPr>
        <p:spPr>
          <a:xfrm>
            <a:off x="3818000" y="1427480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1" y="1925320"/>
            <a:ext cx="1092200" cy="203200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01600" y="1925320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7030A0"/>
                </a:solidFill>
              </a:rPr>
              <a:t>2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57D65A3B-03F8-BCE8-CFF3-5E571279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06" y="266810"/>
            <a:ext cx="2242587" cy="2034320"/>
          </a:xfrm>
          <a:prstGeom prst="rect">
            <a:avLst/>
          </a:prstGeom>
          <a:ln w="19050">
            <a:solidFill>
              <a:srgbClr val="7030A0"/>
            </a:solidFill>
            <a:prstDash val="sysDash"/>
          </a:ln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AEBA469-765F-FF7E-61BC-EE11AB2C3A36}"/>
              </a:ext>
            </a:extLst>
          </p:cNvPr>
          <p:cNvCxnSpPr>
            <a:cxnSpLocks/>
          </p:cNvCxnSpPr>
          <p:nvPr/>
        </p:nvCxnSpPr>
        <p:spPr>
          <a:xfrm flipV="1">
            <a:off x="1498601" y="266810"/>
            <a:ext cx="5765105" cy="165851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4F5A86F-6BA0-3E00-2F91-A720FBB97026}"/>
              </a:ext>
            </a:extLst>
          </p:cNvPr>
          <p:cNvCxnSpPr>
            <a:cxnSpLocks/>
          </p:cNvCxnSpPr>
          <p:nvPr/>
        </p:nvCxnSpPr>
        <p:spPr>
          <a:xfrm>
            <a:off x="1498600" y="2128520"/>
            <a:ext cx="5765106" cy="172610"/>
          </a:xfrm>
          <a:prstGeom prst="lin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1250D026-9AF8-AC7B-4710-8D104B866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929" y="2563056"/>
            <a:ext cx="5364502" cy="1955247"/>
          </a:xfrm>
          <a:prstGeom prst="rect">
            <a:avLst/>
          </a:prstGeom>
          <a:ln w="19050">
            <a:solidFill>
              <a:schemeClr val="accent5"/>
            </a:solidFill>
            <a:prstDash val="sysDash"/>
          </a:ln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379CF2E5-EA09-61D8-FAA2-0AD6D207C9FB}"/>
              </a:ext>
            </a:extLst>
          </p:cNvPr>
          <p:cNvSpPr/>
          <p:nvPr/>
        </p:nvSpPr>
        <p:spPr>
          <a:xfrm>
            <a:off x="101599" y="2247900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08B20-4538-EA00-3DE4-A4245FB58644}"/>
              </a:ext>
            </a:extLst>
          </p:cNvPr>
          <p:cNvSpPr/>
          <p:nvPr/>
        </p:nvSpPr>
        <p:spPr>
          <a:xfrm>
            <a:off x="425450" y="2255520"/>
            <a:ext cx="1092200" cy="203200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3E385969-7355-0EBD-A3CE-CE6EF56DB53B}"/>
              </a:ext>
            </a:extLst>
          </p:cNvPr>
          <p:cNvCxnSpPr>
            <a:cxnSpLocks/>
          </p:cNvCxnSpPr>
          <p:nvPr/>
        </p:nvCxnSpPr>
        <p:spPr>
          <a:xfrm>
            <a:off x="1517650" y="2255520"/>
            <a:ext cx="4611024" cy="307536"/>
          </a:xfrm>
          <a:prstGeom prst="lin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CEBAFBC-B5B0-D896-3CD2-8B9D2391C997}"/>
              </a:ext>
            </a:extLst>
          </p:cNvPr>
          <p:cNvCxnSpPr>
            <a:cxnSpLocks/>
          </p:cNvCxnSpPr>
          <p:nvPr/>
        </p:nvCxnSpPr>
        <p:spPr>
          <a:xfrm>
            <a:off x="1536700" y="2458720"/>
            <a:ext cx="4611024" cy="2059583"/>
          </a:xfrm>
          <a:prstGeom prst="lin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AB2D8785-9F1E-3E6C-259F-93A86AF3C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5923" y="4780229"/>
            <a:ext cx="1978151" cy="1953174"/>
          </a:xfrm>
          <a:prstGeom prst="rect">
            <a:avLst/>
          </a:prstGeom>
          <a:ln w="19050">
            <a:solidFill>
              <a:srgbClr val="00B050"/>
            </a:solidFill>
            <a:prstDash val="sysDash"/>
          </a:ln>
        </p:spPr>
      </p:pic>
      <p:sp>
        <p:nvSpPr>
          <p:cNvPr id="35" name="Ellipse 34">
            <a:extLst>
              <a:ext uri="{FF2B5EF4-FFF2-40B4-BE49-F238E27FC236}">
                <a16:creationId xmlns:a16="http://schemas.microsoft.com/office/drawing/2014/main" id="{EEFFD799-05D4-B3F0-7B93-6F9A15585126}"/>
              </a:ext>
            </a:extLst>
          </p:cNvPr>
          <p:cNvSpPr/>
          <p:nvPr/>
        </p:nvSpPr>
        <p:spPr>
          <a:xfrm>
            <a:off x="101599" y="2584450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1E67D8-A177-CB2E-98E0-6A973F45972F}"/>
              </a:ext>
            </a:extLst>
          </p:cNvPr>
          <p:cNvSpPr/>
          <p:nvPr/>
        </p:nvSpPr>
        <p:spPr>
          <a:xfrm>
            <a:off x="425450" y="2599055"/>
            <a:ext cx="1092200" cy="188595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C37DE0F7-3D4E-E713-C2F4-DA0C0702B3E2}"/>
              </a:ext>
            </a:extLst>
          </p:cNvPr>
          <p:cNvCxnSpPr>
            <a:cxnSpLocks/>
          </p:cNvCxnSpPr>
          <p:nvPr/>
        </p:nvCxnSpPr>
        <p:spPr>
          <a:xfrm>
            <a:off x="1517650" y="2796297"/>
            <a:ext cx="5878273" cy="3937106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87B01FBC-A6F4-6045-83ED-C81CFBE1667D}"/>
              </a:ext>
            </a:extLst>
          </p:cNvPr>
          <p:cNvCxnSpPr>
            <a:cxnSpLocks/>
          </p:cNvCxnSpPr>
          <p:nvPr/>
        </p:nvCxnSpPr>
        <p:spPr>
          <a:xfrm>
            <a:off x="1526366" y="2599055"/>
            <a:ext cx="5853259" cy="2165795"/>
          </a:xfrm>
          <a:prstGeom prst="line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3E1AEEE-65AF-B1A9-4FF4-A2B944D93040}"/>
              </a:ext>
            </a:extLst>
          </p:cNvPr>
          <p:cNvSpPr/>
          <p:nvPr/>
        </p:nvSpPr>
        <p:spPr>
          <a:xfrm>
            <a:off x="3119120" y="1588770"/>
            <a:ext cx="698879" cy="1995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316F494-20B8-0554-E2BC-452A0564B36B}"/>
              </a:ext>
            </a:extLst>
          </p:cNvPr>
          <p:cNvSpPr/>
          <p:nvPr/>
        </p:nvSpPr>
        <p:spPr>
          <a:xfrm>
            <a:off x="1111250" y="6130004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accent2"/>
                </a:solidFill>
              </a:rPr>
              <a:t>7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C09DA759-79BD-F197-7B48-FE7DAC1D52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5558278"/>
            <a:ext cx="3734054" cy="2836949"/>
          </a:xfrm>
          <a:prstGeom prst="rect">
            <a:avLst/>
          </a:prstGeom>
          <a:ln w="19050">
            <a:solidFill>
              <a:schemeClr val="accent2"/>
            </a:solidFill>
            <a:prstDash val="sysDash"/>
          </a:ln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3AC6DFE-EBB7-D066-2432-C71F03B7BD23}"/>
              </a:ext>
            </a:extLst>
          </p:cNvPr>
          <p:cNvSpPr/>
          <p:nvPr/>
        </p:nvSpPr>
        <p:spPr>
          <a:xfrm>
            <a:off x="3403599" y="7717653"/>
            <a:ext cx="542925" cy="188595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95DA171E-A768-EC73-5A70-36AB624C0812}"/>
              </a:ext>
            </a:extLst>
          </p:cNvPr>
          <p:cNvSpPr/>
          <p:nvPr/>
        </p:nvSpPr>
        <p:spPr>
          <a:xfrm>
            <a:off x="3108324" y="7703048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F0E966-107B-D56B-06B2-21E043CC5294}"/>
              </a:ext>
            </a:extLst>
          </p:cNvPr>
          <p:cNvSpPr/>
          <p:nvPr/>
        </p:nvSpPr>
        <p:spPr>
          <a:xfrm>
            <a:off x="4024374" y="6130004"/>
            <a:ext cx="542925" cy="1493171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8DBE2D0-F2A7-FF90-F75A-87DAB080F969}"/>
              </a:ext>
            </a:extLst>
          </p:cNvPr>
          <p:cNvSpPr/>
          <p:nvPr/>
        </p:nvSpPr>
        <p:spPr>
          <a:xfrm>
            <a:off x="3743324" y="6908843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chemeClr val="accent2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8585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6874482" y="0"/>
            <a:ext cx="3641118" cy="3294617"/>
            <a:chOff x="6874482" y="0"/>
            <a:chExt cx="3641118" cy="3294617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6082" y="0"/>
              <a:ext cx="3539518" cy="3294617"/>
            </a:xfrm>
            <a:prstGeom prst="rect">
              <a:avLst/>
            </a:prstGeom>
          </p:spPr>
        </p:pic>
        <p:sp>
          <p:nvSpPr>
            <p:cNvPr id="6" name="Flèche à quatre pointes 5"/>
            <p:cNvSpPr/>
            <p:nvPr/>
          </p:nvSpPr>
          <p:spPr>
            <a:xfrm>
              <a:off x="8173057" y="417738"/>
              <a:ext cx="571500" cy="571500"/>
            </a:xfrm>
            <a:prstGeom prst="quadArrow">
              <a:avLst>
                <a:gd name="adj1" fmla="val 19167"/>
                <a:gd name="adj2" fmla="val 17500"/>
                <a:gd name="adj3" fmla="val 20833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Flèche à quatre pointes 6"/>
            <p:cNvSpPr/>
            <p:nvPr/>
          </p:nvSpPr>
          <p:spPr>
            <a:xfrm>
              <a:off x="8594048" y="1324426"/>
              <a:ext cx="571500" cy="571500"/>
            </a:xfrm>
            <a:prstGeom prst="quadArrow">
              <a:avLst>
                <a:gd name="adj1" fmla="val 19167"/>
                <a:gd name="adj2" fmla="val 17500"/>
                <a:gd name="adj3" fmla="val 20833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7919057" y="601888"/>
              <a:ext cx="203200" cy="203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9237966" y="1508576"/>
              <a:ext cx="203200" cy="203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18350" y="3061057"/>
              <a:ext cx="2540000" cy="171093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Ellipse 10"/>
            <p:cNvSpPr/>
            <p:nvPr/>
          </p:nvSpPr>
          <p:spPr>
            <a:xfrm>
              <a:off x="6874482" y="3045003"/>
              <a:ext cx="203200" cy="203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>
                  <a:solidFill>
                    <a:srgbClr val="7030A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068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46" y="2101640"/>
            <a:ext cx="3850633" cy="28800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0ED7797F-C974-8B14-EDC1-356A4FCB4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20" y="2101640"/>
            <a:ext cx="3846105" cy="288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E250BB-F468-B733-9AAA-554F3E98835B}"/>
              </a:ext>
            </a:extLst>
          </p:cNvPr>
          <p:cNvSpPr/>
          <p:nvPr/>
        </p:nvSpPr>
        <p:spPr>
          <a:xfrm>
            <a:off x="2705100" y="4578349"/>
            <a:ext cx="1419832" cy="203200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5D1C3E5-4D51-2D21-C38F-140768391506}"/>
              </a:ext>
            </a:extLst>
          </p:cNvPr>
          <p:cNvSpPr/>
          <p:nvPr/>
        </p:nvSpPr>
        <p:spPr>
          <a:xfrm>
            <a:off x="2402280" y="4581948"/>
            <a:ext cx="203200" cy="203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5"/>
                </a:solidFill>
              </a:rPr>
              <a:t>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CFB97A0-AABA-4146-AB53-17215AA6D8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107"/>
          <a:stretch/>
        </p:blipFill>
        <p:spPr>
          <a:xfrm>
            <a:off x="4235513" y="4333016"/>
            <a:ext cx="995984" cy="490666"/>
          </a:xfrm>
          <a:prstGeom prst="rect">
            <a:avLst/>
          </a:prstGeom>
          <a:ln w="19050">
            <a:solidFill>
              <a:schemeClr val="accent5"/>
            </a:solidFill>
            <a:prstDash val="sysDash"/>
          </a:ln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E1DB6F4-7A08-FED4-45D3-B9358C019919}"/>
              </a:ext>
            </a:extLst>
          </p:cNvPr>
          <p:cNvCxnSpPr/>
          <p:nvPr/>
        </p:nvCxnSpPr>
        <p:spPr>
          <a:xfrm flipV="1">
            <a:off x="4124932" y="4324350"/>
            <a:ext cx="110581" cy="253999"/>
          </a:xfrm>
          <a:prstGeom prst="lin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3C86E43-6738-3B21-29DC-B3A66366472F}"/>
              </a:ext>
            </a:extLst>
          </p:cNvPr>
          <p:cNvCxnSpPr>
            <a:cxnSpLocks/>
          </p:cNvCxnSpPr>
          <p:nvPr/>
        </p:nvCxnSpPr>
        <p:spPr>
          <a:xfrm>
            <a:off x="4124931" y="4775662"/>
            <a:ext cx="110582" cy="56686"/>
          </a:xfrm>
          <a:prstGeom prst="line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49E3DCA-B62A-F1C6-80EC-60DF39383424}"/>
              </a:ext>
            </a:extLst>
          </p:cNvPr>
          <p:cNvSpPr/>
          <p:nvPr/>
        </p:nvSpPr>
        <p:spPr>
          <a:xfrm>
            <a:off x="1663109" y="2594174"/>
            <a:ext cx="1141465" cy="1124386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C0CF617-558D-A790-BE0E-FD27998814A5}"/>
              </a:ext>
            </a:extLst>
          </p:cNvPr>
          <p:cNvSpPr/>
          <p:nvPr/>
        </p:nvSpPr>
        <p:spPr>
          <a:xfrm>
            <a:off x="2874637" y="3054767"/>
            <a:ext cx="203200" cy="203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5"/>
                </a:solidFill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6DBD92-9D2B-786C-587F-AF8D7EB79B2A}"/>
              </a:ext>
            </a:extLst>
          </p:cNvPr>
          <p:cNvSpPr/>
          <p:nvPr/>
        </p:nvSpPr>
        <p:spPr>
          <a:xfrm>
            <a:off x="1663109" y="3915873"/>
            <a:ext cx="3234011" cy="364880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E953AA6-6CAD-4FD7-25EC-4D70B57499DE}"/>
              </a:ext>
            </a:extLst>
          </p:cNvPr>
          <p:cNvSpPr/>
          <p:nvPr/>
        </p:nvSpPr>
        <p:spPr>
          <a:xfrm>
            <a:off x="3011797" y="3996713"/>
            <a:ext cx="203200" cy="2032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>
                <a:solidFill>
                  <a:schemeClr val="accent5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121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09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29" y="2458023"/>
            <a:ext cx="2819794" cy="12765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997428"/>
            <a:ext cx="4251397" cy="419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7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041" y="1001487"/>
            <a:ext cx="5215918" cy="4855026"/>
          </a:xfrm>
          <a:prstGeom prst="rect">
            <a:avLst/>
          </a:prstGeom>
        </p:spPr>
      </p:pic>
      <p:sp>
        <p:nvSpPr>
          <p:cNvPr id="6" name="Flèche à quatre pointes 5"/>
          <p:cNvSpPr/>
          <p:nvPr/>
        </p:nvSpPr>
        <p:spPr>
          <a:xfrm>
            <a:off x="5381625" y="1704975"/>
            <a:ext cx="571500" cy="571500"/>
          </a:xfrm>
          <a:prstGeom prst="quadArrow">
            <a:avLst>
              <a:gd name="adj1" fmla="val 19167"/>
              <a:gd name="adj2" fmla="val 17500"/>
              <a:gd name="adj3" fmla="val 2083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à quatre pointes 6"/>
          <p:cNvSpPr/>
          <p:nvPr/>
        </p:nvSpPr>
        <p:spPr>
          <a:xfrm>
            <a:off x="5984875" y="3082925"/>
            <a:ext cx="571500" cy="571500"/>
          </a:xfrm>
          <a:prstGeom prst="quadArrow">
            <a:avLst>
              <a:gd name="adj1" fmla="val 19167"/>
              <a:gd name="adj2" fmla="val 17500"/>
              <a:gd name="adj3" fmla="val 20833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5280025" y="1704975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3" name="Ellipse 12"/>
          <p:cNvSpPr/>
          <p:nvPr/>
        </p:nvSpPr>
        <p:spPr>
          <a:xfrm>
            <a:off x="6521450" y="3095625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93794" y="5501321"/>
            <a:ext cx="3754756" cy="299403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3386441" y="5501321"/>
            <a:ext cx="203200" cy="203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b="1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62749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Grand écran</PresentationFormat>
  <Paragraphs>21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2023-04-05T14:28:08Z</dcterms:created>
  <dcterms:modified xsi:type="dcterms:W3CDTF">2023-04-07T12:05:53Z</dcterms:modified>
</cp:coreProperties>
</file>