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4" d="100"/>
          <a:sy n="54" d="100"/>
        </p:scale>
        <p:origin x="112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01/04/2023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E6EEA0-931D-37C0-1EE3-730FC100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CDACB-1969-AEC2-88F8-3E9389F2A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95" y="981888"/>
            <a:ext cx="11956410" cy="1428804"/>
          </a:xfrm>
        </p:spPr>
        <p:txBody>
          <a:bodyPr/>
          <a:lstStyle/>
          <a:p>
            <a:endParaRPr lang="fr-FR" i="1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9AC9D76-CD14-C493-A90F-536A5563C02E}"/>
              </a:ext>
            </a:extLst>
          </p:cNvPr>
          <p:cNvSpPr txBox="1">
            <a:spLocks/>
          </p:cNvSpPr>
          <p:nvPr/>
        </p:nvSpPr>
        <p:spPr>
          <a:xfrm>
            <a:off x="117795" y="3429000"/>
            <a:ext cx="11956410" cy="14288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83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3C114-EC0F-3E7B-237A-16F6CA0E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7AFFE-4546-7FB4-BD2F-5CD68967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79920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Rétrospective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8</cp:revision>
  <dcterms:created xsi:type="dcterms:W3CDTF">2023-03-22T10:05:05Z</dcterms:created>
  <dcterms:modified xsi:type="dcterms:W3CDTF">2023-04-01T18:40:12Z</dcterms:modified>
</cp:coreProperties>
</file>