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-10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1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8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87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0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41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68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49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45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76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66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07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25C84-83A3-4BA4-A1C9-457FD259AAD1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23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 95"/>
          <p:cNvGrpSpPr/>
          <p:nvPr/>
        </p:nvGrpSpPr>
        <p:grpSpPr>
          <a:xfrm>
            <a:off x="1724025" y="1516807"/>
            <a:ext cx="5962255" cy="1212146"/>
            <a:chOff x="1724025" y="1516807"/>
            <a:chExt cx="5962255" cy="1212146"/>
          </a:xfrm>
        </p:grpSpPr>
        <p:sp>
          <p:nvSpPr>
            <p:cNvPr id="4" name="Rectangle 3"/>
            <p:cNvSpPr/>
            <p:nvPr/>
          </p:nvSpPr>
          <p:spPr>
            <a:xfrm>
              <a:off x="2464970" y="1806605"/>
              <a:ext cx="36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rganigramme : Jonction de sommaire 5"/>
            <p:cNvSpPr/>
            <p:nvPr/>
          </p:nvSpPr>
          <p:spPr>
            <a:xfrm>
              <a:off x="2045616" y="1807050"/>
              <a:ext cx="179110" cy="179110"/>
            </a:xfrm>
            <a:prstGeom prst="flowChartSummingJunct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65214" y="1806605"/>
              <a:ext cx="36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rganigramme : Jonction de sommaire 9"/>
            <p:cNvSpPr/>
            <p:nvPr/>
          </p:nvSpPr>
          <p:spPr>
            <a:xfrm>
              <a:off x="3665458" y="1807050"/>
              <a:ext cx="179110" cy="179110"/>
            </a:xfrm>
            <a:prstGeom prst="flowChartSummingJunct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84812" y="1806605"/>
              <a:ext cx="36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85056" y="1806605"/>
              <a:ext cx="36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85300" y="1806605"/>
              <a:ext cx="36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85544" y="1806605"/>
              <a:ext cx="36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85788" y="1806605"/>
              <a:ext cx="36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86036" y="1806605"/>
              <a:ext cx="36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85056" y="2189524"/>
              <a:ext cx="36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84812" y="2547095"/>
              <a:ext cx="36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85300" y="2548953"/>
              <a:ext cx="36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Connecteur droit avec flèche 23"/>
            <p:cNvCxnSpPr>
              <a:endCxn id="6" idx="2"/>
            </p:cNvCxnSpPr>
            <p:nvPr/>
          </p:nvCxnSpPr>
          <p:spPr>
            <a:xfrm>
              <a:off x="1724025" y="1896605"/>
              <a:ext cx="321591" cy="0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avec flèche 25"/>
            <p:cNvCxnSpPr>
              <a:stCxn id="6" idx="6"/>
              <a:endCxn id="4" idx="1"/>
            </p:cNvCxnSpPr>
            <p:nvPr/>
          </p:nvCxnSpPr>
          <p:spPr>
            <a:xfrm>
              <a:off x="2224726" y="1896605"/>
              <a:ext cx="240244" cy="0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avec flèche 28"/>
            <p:cNvCxnSpPr>
              <a:stCxn id="4" idx="3"/>
              <a:endCxn id="9" idx="1"/>
            </p:cNvCxnSpPr>
            <p:nvPr/>
          </p:nvCxnSpPr>
          <p:spPr>
            <a:xfrm>
              <a:off x="2824970" y="1896605"/>
              <a:ext cx="240244" cy="0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avec flèche 31"/>
            <p:cNvCxnSpPr>
              <a:endCxn id="10" idx="2"/>
            </p:cNvCxnSpPr>
            <p:nvPr/>
          </p:nvCxnSpPr>
          <p:spPr>
            <a:xfrm>
              <a:off x="3425214" y="1896605"/>
              <a:ext cx="240244" cy="0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avec flèche 33"/>
            <p:cNvCxnSpPr>
              <a:stCxn id="10" idx="6"/>
              <a:endCxn id="14" idx="1"/>
            </p:cNvCxnSpPr>
            <p:nvPr/>
          </p:nvCxnSpPr>
          <p:spPr>
            <a:xfrm>
              <a:off x="3844568" y="1896605"/>
              <a:ext cx="240244" cy="0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avec flèche 36"/>
            <p:cNvCxnSpPr>
              <a:stCxn id="14" idx="3"/>
              <a:endCxn id="15" idx="1"/>
            </p:cNvCxnSpPr>
            <p:nvPr/>
          </p:nvCxnSpPr>
          <p:spPr>
            <a:xfrm>
              <a:off x="4444812" y="1896605"/>
              <a:ext cx="240244" cy="0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avec flèche 39"/>
            <p:cNvCxnSpPr>
              <a:stCxn id="15" idx="3"/>
              <a:endCxn id="16" idx="1"/>
            </p:cNvCxnSpPr>
            <p:nvPr/>
          </p:nvCxnSpPr>
          <p:spPr>
            <a:xfrm>
              <a:off x="5045056" y="1896605"/>
              <a:ext cx="240244" cy="0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eur droit avec flèche 42"/>
            <p:cNvCxnSpPr>
              <a:stCxn id="16" idx="3"/>
              <a:endCxn id="17" idx="1"/>
            </p:cNvCxnSpPr>
            <p:nvPr/>
          </p:nvCxnSpPr>
          <p:spPr>
            <a:xfrm>
              <a:off x="5645300" y="1896605"/>
              <a:ext cx="240244" cy="0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cteur droit avec flèche 45"/>
            <p:cNvCxnSpPr>
              <a:stCxn id="17" idx="3"/>
              <a:endCxn id="18" idx="1"/>
            </p:cNvCxnSpPr>
            <p:nvPr/>
          </p:nvCxnSpPr>
          <p:spPr>
            <a:xfrm>
              <a:off x="6245544" y="1896605"/>
              <a:ext cx="240244" cy="0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avec flèche 48"/>
            <p:cNvCxnSpPr>
              <a:stCxn id="18" idx="3"/>
              <a:endCxn id="19" idx="1"/>
            </p:cNvCxnSpPr>
            <p:nvPr/>
          </p:nvCxnSpPr>
          <p:spPr>
            <a:xfrm>
              <a:off x="6845788" y="1896605"/>
              <a:ext cx="240248" cy="0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>
              <a:off x="7446032" y="1896605"/>
              <a:ext cx="240248" cy="0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avec flèche 52"/>
            <p:cNvCxnSpPr>
              <a:endCxn id="10" idx="4"/>
            </p:cNvCxnSpPr>
            <p:nvPr/>
          </p:nvCxnSpPr>
          <p:spPr>
            <a:xfrm flipV="1">
              <a:off x="3755013" y="1986160"/>
              <a:ext cx="0" cy="293364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avec flèche 55"/>
            <p:cNvCxnSpPr>
              <a:stCxn id="20" idx="1"/>
            </p:cNvCxnSpPr>
            <p:nvPr/>
          </p:nvCxnSpPr>
          <p:spPr>
            <a:xfrm flipH="1">
              <a:off x="3755013" y="2279524"/>
              <a:ext cx="930043" cy="0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avec flèche 58"/>
            <p:cNvCxnSpPr>
              <a:endCxn id="20" idx="3"/>
            </p:cNvCxnSpPr>
            <p:nvPr/>
          </p:nvCxnSpPr>
          <p:spPr>
            <a:xfrm flipH="1">
              <a:off x="5045056" y="2279524"/>
              <a:ext cx="663633" cy="0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avec flèche 64"/>
            <p:cNvCxnSpPr/>
            <p:nvPr/>
          </p:nvCxnSpPr>
          <p:spPr>
            <a:xfrm flipH="1">
              <a:off x="5708689" y="1896605"/>
              <a:ext cx="0" cy="382919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avec flèche 74"/>
            <p:cNvCxnSpPr>
              <a:stCxn id="22" idx="1"/>
              <a:endCxn id="21" idx="3"/>
            </p:cNvCxnSpPr>
            <p:nvPr/>
          </p:nvCxnSpPr>
          <p:spPr>
            <a:xfrm flipH="1" flipV="1">
              <a:off x="4444812" y="2637095"/>
              <a:ext cx="840488" cy="1858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Connecteur droit avec flèche 77"/>
            <p:cNvCxnSpPr>
              <a:endCxn id="6" idx="4"/>
            </p:cNvCxnSpPr>
            <p:nvPr/>
          </p:nvCxnSpPr>
          <p:spPr>
            <a:xfrm flipV="1">
              <a:off x="2135171" y="1986160"/>
              <a:ext cx="0" cy="650934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Connecteur droit avec flèche 80"/>
            <p:cNvCxnSpPr>
              <a:endCxn id="21" idx="1"/>
            </p:cNvCxnSpPr>
            <p:nvPr/>
          </p:nvCxnSpPr>
          <p:spPr>
            <a:xfrm>
              <a:off x="2135171" y="2637094"/>
              <a:ext cx="1949641" cy="1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avec flèche 84"/>
            <p:cNvCxnSpPr/>
            <p:nvPr/>
          </p:nvCxnSpPr>
          <p:spPr>
            <a:xfrm flipH="1">
              <a:off x="5630676" y="2635236"/>
              <a:ext cx="679993" cy="0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avec flèche 85"/>
            <p:cNvCxnSpPr/>
            <p:nvPr/>
          </p:nvCxnSpPr>
          <p:spPr>
            <a:xfrm>
              <a:off x="6310669" y="1896605"/>
              <a:ext cx="0" cy="738631"/>
            </a:xfrm>
            <a:prstGeom prst="straightConnector1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ZoneTexte 88"/>
            <p:cNvSpPr txBox="1"/>
            <p:nvPr/>
          </p:nvSpPr>
          <p:spPr>
            <a:xfrm>
              <a:off x="1958528" y="1765800"/>
              <a:ext cx="293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smtClean="0"/>
                <a:t>+</a:t>
              </a:r>
              <a:endParaRPr lang="fr-FR" sz="1050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025975" y="1810800"/>
              <a:ext cx="293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-</a:t>
              </a:r>
              <a:endParaRPr lang="fr-FR" sz="1050" dirty="0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3608277" y="1823252"/>
              <a:ext cx="293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/>
                <a:t>-</a:t>
              </a:r>
              <a:endParaRPr lang="fr-FR" sz="1050" dirty="0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575269" y="1762625"/>
              <a:ext cx="2934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 smtClean="0"/>
                <a:t>+</a:t>
              </a:r>
              <a:endParaRPr lang="fr-FR" sz="1050" dirty="0"/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3542003" y="1516807"/>
              <a:ext cx="22784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Moteur à courant continu</a:t>
              </a:r>
              <a:endParaRPr lang="fr-FR" sz="800" dirty="0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3542003" y="1712671"/>
            <a:ext cx="2278415" cy="740707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9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041" y="1001487"/>
            <a:ext cx="5215918" cy="4855026"/>
          </a:xfrm>
          <a:prstGeom prst="rect">
            <a:avLst/>
          </a:prstGeom>
        </p:spPr>
      </p:pic>
      <p:sp>
        <p:nvSpPr>
          <p:cNvPr id="6" name="Flèche à quatre pointes 5"/>
          <p:cNvSpPr/>
          <p:nvPr/>
        </p:nvSpPr>
        <p:spPr>
          <a:xfrm>
            <a:off x="5381625" y="1704975"/>
            <a:ext cx="571500" cy="571500"/>
          </a:xfrm>
          <a:prstGeom prst="quadArrow">
            <a:avLst>
              <a:gd name="adj1" fmla="val 19167"/>
              <a:gd name="adj2" fmla="val 17500"/>
              <a:gd name="adj3" fmla="val 2083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à quatre pointes 6"/>
          <p:cNvSpPr/>
          <p:nvPr/>
        </p:nvSpPr>
        <p:spPr>
          <a:xfrm>
            <a:off x="5984875" y="3082925"/>
            <a:ext cx="571500" cy="571500"/>
          </a:xfrm>
          <a:prstGeom prst="quadArrow">
            <a:avLst>
              <a:gd name="adj1" fmla="val 19167"/>
              <a:gd name="adj2" fmla="val 17500"/>
              <a:gd name="adj3" fmla="val 20833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280025" y="1704975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" name="Ellipse 12"/>
          <p:cNvSpPr/>
          <p:nvPr/>
        </p:nvSpPr>
        <p:spPr>
          <a:xfrm>
            <a:off x="6521450" y="3095625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93794" y="5501321"/>
            <a:ext cx="3754756" cy="299403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386441" y="5501321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627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28" y="1944621"/>
            <a:ext cx="3907544" cy="29687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43500" y="2114550"/>
            <a:ext cx="952500" cy="1428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870450" y="2084387"/>
            <a:ext cx="203200" cy="203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407692" y="3875088"/>
            <a:ext cx="897733" cy="1968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173361" y="2522537"/>
            <a:ext cx="203200" cy="203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9" name="Ellipse 8"/>
          <p:cNvSpPr/>
          <p:nvPr/>
        </p:nvSpPr>
        <p:spPr>
          <a:xfrm>
            <a:off x="4173361" y="3100453"/>
            <a:ext cx="203200" cy="203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Ellipse 13"/>
          <p:cNvSpPr/>
          <p:nvPr/>
        </p:nvSpPr>
        <p:spPr>
          <a:xfrm>
            <a:off x="4173361" y="3616357"/>
            <a:ext cx="203200" cy="203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2705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40" y="2441508"/>
            <a:ext cx="3907544" cy="29687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88112" y="2614612"/>
            <a:ext cx="952500" cy="1428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45830" y="3203575"/>
            <a:ext cx="230983" cy="51593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745830" y="4091814"/>
            <a:ext cx="230983" cy="51593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726112" y="2283519"/>
            <a:ext cx="952500" cy="1428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06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40" y="2939515"/>
            <a:ext cx="2510985" cy="1907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" t="10319" r="65067" b="15482"/>
          <a:stretch/>
        </p:blipFill>
        <p:spPr>
          <a:xfrm>
            <a:off x="6437313" y="3140902"/>
            <a:ext cx="847726" cy="1409667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657851" y="3371849"/>
            <a:ext cx="257174" cy="4071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657851" y="3948941"/>
            <a:ext cx="257174" cy="3801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5622925" y="3206750"/>
            <a:ext cx="6350" cy="1193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629275" y="4400550"/>
            <a:ext cx="72707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622925" y="3202814"/>
            <a:ext cx="371475" cy="3936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984875" y="3274251"/>
            <a:ext cx="371475" cy="3936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984875" y="3202814"/>
            <a:ext cx="0" cy="7143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354762" y="3274251"/>
            <a:ext cx="0" cy="1126299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6505576" y="3371849"/>
            <a:ext cx="217487" cy="407195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6505576" y="3948941"/>
            <a:ext cx="217487" cy="380172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/>
          <p:nvPr/>
        </p:nvCxnSpPr>
        <p:spPr>
          <a:xfrm>
            <a:off x="6477000" y="3272283"/>
            <a:ext cx="0" cy="1128267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477000" y="4400550"/>
            <a:ext cx="727075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830218" y="3196910"/>
            <a:ext cx="371475" cy="393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6469062" y="3272283"/>
            <a:ext cx="371475" cy="393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832600" y="3202814"/>
            <a:ext cx="0" cy="71437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7213997" y="3196910"/>
            <a:ext cx="794" cy="1195768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3665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029970"/>
            <a:ext cx="5925473" cy="45018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97451" y="1283970"/>
            <a:ext cx="1529622" cy="20320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22251" y="1588770"/>
            <a:ext cx="990599" cy="20193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15950" y="1352550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" name="Ellipse 9"/>
          <p:cNvSpPr/>
          <p:nvPr/>
        </p:nvSpPr>
        <p:spPr>
          <a:xfrm>
            <a:off x="3818000" y="1427480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1" y="1925320"/>
            <a:ext cx="1092200" cy="203200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01600" y="1925320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2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7D65A3B-03F8-BCE8-CFF3-5E571279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06" y="266810"/>
            <a:ext cx="2242587" cy="2034320"/>
          </a:xfrm>
          <a:prstGeom prst="rect">
            <a:avLst/>
          </a:prstGeom>
          <a:ln w="19050">
            <a:solidFill>
              <a:srgbClr val="7030A0"/>
            </a:solidFill>
            <a:prstDash val="sysDash"/>
          </a:ln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AEBA469-765F-FF7E-61BC-EE11AB2C3A36}"/>
              </a:ext>
            </a:extLst>
          </p:cNvPr>
          <p:cNvCxnSpPr>
            <a:cxnSpLocks/>
          </p:cNvCxnSpPr>
          <p:nvPr/>
        </p:nvCxnSpPr>
        <p:spPr>
          <a:xfrm flipV="1">
            <a:off x="1498601" y="266810"/>
            <a:ext cx="5765105" cy="165851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4F5A86F-6BA0-3E00-2F91-A720FBB97026}"/>
              </a:ext>
            </a:extLst>
          </p:cNvPr>
          <p:cNvCxnSpPr>
            <a:cxnSpLocks/>
          </p:cNvCxnSpPr>
          <p:nvPr/>
        </p:nvCxnSpPr>
        <p:spPr>
          <a:xfrm>
            <a:off x="1498600" y="2128520"/>
            <a:ext cx="5765106" cy="17261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1250D026-9AF8-AC7B-4710-8D104B866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929" y="2563056"/>
            <a:ext cx="5364502" cy="1955247"/>
          </a:xfrm>
          <a:prstGeom prst="rect">
            <a:avLst/>
          </a:prstGeom>
          <a:ln w="19050">
            <a:solidFill>
              <a:schemeClr val="accent5"/>
            </a:solidFill>
            <a:prstDash val="sysDash"/>
          </a:ln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379CF2E5-EA09-61D8-FAA2-0AD6D207C9FB}"/>
              </a:ext>
            </a:extLst>
          </p:cNvPr>
          <p:cNvSpPr/>
          <p:nvPr/>
        </p:nvSpPr>
        <p:spPr>
          <a:xfrm>
            <a:off x="101599" y="2247900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C08B20-4538-EA00-3DE4-A4245FB58644}"/>
              </a:ext>
            </a:extLst>
          </p:cNvPr>
          <p:cNvSpPr/>
          <p:nvPr/>
        </p:nvSpPr>
        <p:spPr>
          <a:xfrm>
            <a:off x="425450" y="2255520"/>
            <a:ext cx="1092200" cy="203200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E385969-7355-0EBD-A3CE-CE6EF56DB53B}"/>
              </a:ext>
            </a:extLst>
          </p:cNvPr>
          <p:cNvCxnSpPr>
            <a:cxnSpLocks/>
          </p:cNvCxnSpPr>
          <p:nvPr/>
        </p:nvCxnSpPr>
        <p:spPr>
          <a:xfrm>
            <a:off x="1517650" y="2255520"/>
            <a:ext cx="4611024" cy="307536"/>
          </a:xfrm>
          <a:prstGeom prst="lin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CEBAFBC-B5B0-D896-3CD2-8B9D2391C997}"/>
              </a:ext>
            </a:extLst>
          </p:cNvPr>
          <p:cNvCxnSpPr>
            <a:cxnSpLocks/>
          </p:cNvCxnSpPr>
          <p:nvPr/>
        </p:nvCxnSpPr>
        <p:spPr>
          <a:xfrm>
            <a:off x="1536700" y="2458720"/>
            <a:ext cx="4611024" cy="2059583"/>
          </a:xfrm>
          <a:prstGeom prst="lin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AB2D8785-9F1E-3E6C-259F-93A86AF3C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5923" y="4780229"/>
            <a:ext cx="1978151" cy="1953174"/>
          </a:xfrm>
          <a:prstGeom prst="rect">
            <a:avLst/>
          </a:prstGeom>
          <a:ln w="19050">
            <a:solidFill>
              <a:srgbClr val="00B050"/>
            </a:solidFill>
            <a:prstDash val="sysDash"/>
          </a:ln>
        </p:spPr>
      </p:pic>
      <p:sp>
        <p:nvSpPr>
          <p:cNvPr id="35" name="Ellipse 34">
            <a:extLst>
              <a:ext uri="{FF2B5EF4-FFF2-40B4-BE49-F238E27FC236}">
                <a16:creationId xmlns:a16="http://schemas.microsoft.com/office/drawing/2014/main" id="{EEFFD799-05D4-B3F0-7B93-6F9A15585126}"/>
              </a:ext>
            </a:extLst>
          </p:cNvPr>
          <p:cNvSpPr/>
          <p:nvPr/>
        </p:nvSpPr>
        <p:spPr>
          <a:xfrm>
            <a:off x="101599" y="2584450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1E67D8-A177-CB2E-98E0-6A973F45972F}"/>
              </a:ext>
            </a:extLst>
          </p:cNvPr>
          <p:cNvSpPr/>
          <p:nvPr/>
        </p:nvSpPr>
        <p:spPr>
          <a:xfrm>
            <a:off x="425450" y="2599055"/>
            <a:ext cx="1092200" cy="18859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C37DE0F7-3D4E-E713-C2F4-DA0C0702B3E2}"/>
              </a:ext>
            </a:extLst>
          </p:cNvPr>
          <p:cNvCxnSpPr>
            <a:cxnSpLocks/>
          </p:cNvCxnSpPr>
          <p:nvPr/>
        </p:nvCxnSpPr>
        <p:spPr>
          <a:xfrm>
            <a:off x="1517650" y="2796297"/>
            <a:ext cx="5878273" cy="3937106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87B01FBC-A6F4-6045-83ED-C81CFBE1667D}"/>
              </a:ext>
            </a:extLst>
          </p:cNvPr>
          <p:cNvCxnSpPr>
            <a:cxnSpLocks/>
          </p:cNvCxnSpPr>
          <p:nvPr/>
        </p:nvCxnSpPr>
        <p:spPr>
          <a:xfrm>
            <a:off x="1526366" y="2599055"/>
            <a:ext cx="5853259" cy="2165795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3E1AEEE-65AF-B1A9-4FF4-A2B944D93040}"/>
              </a:ext>
            </a:extLst>
          </p:cNvPr>
          <p:cNvSpPr/>
          <p:nvPr/>
        </p:nvSpPr>
        <p:spPr>
          <a:xfrm>
            <a:off x="3119120" y="1588770"/>
            <a:ext cx="698879" cy="1995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316F494-20B8-0554-E2BC-452A0564B36B}"/>
              </a:ext>
            </a:extLst>
          </p:cNvPr>
          <p:cNvSpPr/>
          <p:nvPr/>
        </p:nvSpPr>
        <p:spPr>
          <a:xfrm>
            <a:off x="1111250" y="6130004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accent2"/>
                </a:solidFill>
              </a:rPr>
              <a:t>7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C09DA759-79BD-F197-7B48-FE7DAC1D52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5558278"/>
            <a:ext cx="3734054" cy="2836949"/>
          </a:xfrm>
          <a:prstGeom prst="rect">
            <a:avLst/>
          </a:prstGeom>
          <a:ln w="19050">
            <a:solidFill>
              <a:schemeClr val="accent2"/>
            </a:solidFill>
            <a:prstDash val="sysDash"/>
          </a:ln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3AC6DFE-EBB7-D066-2432-C71F03B7BD23}"/>
              </a:ext>
            </a:extLst>
          </p:cNvPr>
          <p:cNvSpPr/>
          <p:nvPr/>
        </p:nvSpPr>
        <p:spPr>
          <a:xfrm>
            <a:off x="3403599" y="7717653"/>
            <a:ext cx="542925" cy="188595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95DA171E-A768-EC73-5A70-36AB624C0812}"/>
              </a:ext>
            </a:extLst>
          </p:cNvPr>
          <p:cNvSpPr/>
          <p:nvPr/>
        </p:nvSpPr>
        <p:spPr>
          <a:xfrm>
            <a:off x="3108324" y="7703048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F0E966-107B-D56B-06B2-21E043CC5294}"/>
              </a:ext>
            </a:extLst>
          </p:cNvPr>
          <p:cNvSpPr/>
          <p:nvPr/>
        </p:nvSpPr>
        <p:spPr>
          <a:xfrm>
            <a:off x="4024374" y="6130004"/>
            <a:ext cx="542925" cy="149317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8DBE2D0-F2A7-FF90-F75A-87DAB080F969}"/>
              </a:ext>
            </a:extLst>
          </p:cNvPr>
          <p:cNvSpPr/>
          <p:nvPr/>
        </p:nvSpPr>
        <p:spPr>
          <a:xfrm>
            <a:off x="3743324" y="6908843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accent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8585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874482" y="0"/>
            <a:ext cx="3641118" cy="3294617"/>
            <a:chOff x="6874482" y="0"/>
            <a:chExt cx="3641118" cy="3294617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6082" y="0"/>
              <a:ext cx="3539518" cy="3294617"/>
            </a:xfrm>
            <a:prstGeom prst="rect">
              <a:avLst/>
            </a:prstGeom>
          </p:spPr>
        </p:pic>
        <p:sp>
          <p:nvSpPr>
            <p:cNvPr id="6" name="Flèche à quatre pointes 5"/>
            <p:cNvSpPr/>
            <p:nvPr/>
          </p:nvSpPr>
          <p:spPr>
            <a:xfrm>
              <a:off x="8173057" y="417738"/>
              <a:ext cx="571500" cy="571500"/>
            </a:xfrm>
            <a:prstGeom prst="quadArrow">
              <a:avLst>
                <a:gd name="adj1" fmla="val 19167"/>
                <a:gd name="adj2" fmla="val 17500"/>
                <a:gd name="adj3" fmla="val 20833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lèche à quatre pointes 6"/>
            <p:cNvSpPr/>
            <p:nvPr/>
          </p:nvSpPr>
          <p:spPr>
            <a:xfrm>
              <a:off x="8594048" y="1324426"/>
              <a:ext cx="571500" cy="571500"/>
            </a:xfrm>
            <a:prstGeom prst="quadArrow">
              <a:avLst>
                <a:gd name="adj1" fmla="val 19167"/>
                <a:gd name="adj2" fmla="val 17500"/>
                <a:gd name="adj3" fmla="val 20833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7919057" y="601888"/>
              <a:ext cx="203200" cy="203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9237966" y="1508576"/>
              <a:ext cx="203200" cy="203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18350" y="3061057"/>
              <a:ext cx="2540000" cy="171093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74482" y="3045003"/>
              <a:ext cx="203200" cy="203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>
                  <a:solidFill>
                    <a:srgbClr val="7030A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68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46" y="2101640"/>
            <a:ext cx="3850633" cy="28800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0ED7797F-C974-8B14-EDC1-356A4FCB4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320" y="2101640"/>
            <a:ext cx="3846105" cy="288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E250BB-F468-B733-9AAA-554F3E98835B}"/>
              </a:ext>
            </a:extLst>
          </p:cNvPr>
          <p:cNvSpPr/>
          <p:nvPr/>
        </p:nvSpPr>
        <p:spPr>
          <a:xfrm>
            <a:off x="2705100" y="4578349"/>
            <a:ext cx="1419832" cy="203200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5D1C3E5-4D51-2D21-C38F-140768391506}"/>
              </a:ext>
            </a:extLst>
          </p:cNvPr>
          <p:cNvSpPr/>
          <p:nvPr/>
        </p:nvSpPr>
        <p:spPr>
          <a:xfrm>
            <a:off x="2402280" y="4581948"/>
            <a:ext cx="203200" cy="203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5"/>
                </a:solidFill>
              </a:rPr>
              <a:t>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FB97A0-AABA-4146-AB53-17215AA6D8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107"/>
          <a:stretch/>
        </p:blipFill>
        <p:spPr>
          <a:xfrm>
            <a:off x="4235513" y="4333016"/>
            <a:ext cx="995984" cy="490666"/>
          </a:xfrm>
          <a:prstGeom prst="rect">
            <a:avLst/>
          </a:prstGeom>
          <a:ln w="19050">
            <a:solidFill>
              <a:schemeClr val="accent5"/>
            </a:solidFill>
            <a:prstDash val="sysDash"/>
          </a:ln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E1DB6F4-7A08-FED4-45D3-B9358C019919}"/>
              </a:ext>
            </a:extLst>
          </p:cNvPr>
          <p:cNvCxnSpPr/>
          <p:nvPr/>
        </p:nvCxnSpPr>
        <p:spPr>
          <a:xfrm flipV="1">
            <a:off x="4124932" y="4324350"/>
            <a:ext cx="110581" cy="253999"/>
          </a:xfrm>
          <a:prstGeom prst="lin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3C86E43-6738-3B21-29DC-B3A66366472F}"/>
              </a:ext>
            </a:extLst>
          </p:cNvPr>
          <p:cNvCxnSpPr>
            <a:cxnSpLocks/>
          </p:cNvCxnSpPr>
          <p:nvPr/>
        </p:nvCxnSpPr>
        <p:spPr>
          <a:xfrm>
            <a:off x="4124931" y="4775662"/>
            <a:ext cx="110582" cy="56686"/>
          </a:xfrm>
          <a:prstGeom prst="lin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49E3DCA-B62A-F1C6-80EC-60DF39383424}"/>
              </a:ext>
            </a:extLst>
          </p:cNvPr>
          <p:cNvSpPr/>
          <p:nvPr/>
        </p:nvSpPr>
        <p:spPr>
          <a:xfrm>
            <a:off x="1663109" y="2594174"/>
            <a:ext cx="1141465" cy="1124386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C0CF617-558D-A790-BE0E-FD27998814A5}"/>
              </a:ext>
            </a:extLst>
          </p:cNvPr>
          <p:cNvSpPr/>
          <p:nvPr/>
        </p:nvSpPr>
        <p:spPr>
          <a:xfrm>
            <a:off x="2874637" y="3054767"/>
            <a:ext cx="203200" cy="203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5"/>
                </a:solidFill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6DBD92-9D2B-786C-587F-AF8D7EB79B2A}"/>
              </a:ext>
            </a:extLst>
          </p:cNvPr>
          <p:cNvSpPr/>
          <p:nvPr/>
        </p:nvSpPr>
        <p:spPr>
          <a:xfrm>
            <a:off x="1663109" y="3915873"/>
            <a:ext cx="3234011" cy="364880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E953AA6-6CAD-4FD7-25EC-4D70B57499DE}"/>
              </a:ext>
            </a:extLst>
          </p:cNvPr>
          <p:cNvSpPr/>
          <p:nvPr/>
        </p:nvSpPr>
        <p:spPr>
          <a:xfrm>
            <a:off x="3011797" y="3996713"/>
            <a:ext cx="203200" cy="203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5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121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09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29" y="2458023"/>
            <a:ext cx="2819794" cy="12765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97428"/>
            <a:ext cx="4251397" cy="419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732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29</Words>
  <Application>Microsoft Office PowerPoint</Application>
  <PresentationFormat>Grand écran</PresentationFormat>
  <Paragraphs>26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</cp:revision>
  <dcterms:created xsi:type="dcterms:W3CDTF">2023-04-05T14:28:08Z</dcterms:created>
  <dcterms:modified xsi:type="dcterms:W3CDTF">2023-04-27T12:57:35Z</dcterms:modified>
</cp:coreProperties>
</file>