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260" y="8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49487-8FE5-4E54-BC59-E09F8190F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52CDDA-023F-416D-9C90-58AD878CA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694318-6819-425A-B3D3-F733E7E2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308C47-C38D-4EDA-B279-7ECAF602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67FA7B-D399-4DBB-9B57-C4156A18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81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DB4A4-2046-4829-BFFA-D9ED5BF8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AB6D4C-68EA-436C-81E0-C9E4B5322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E696AA-A469-43AF-9B8B-9E1417FF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D195E4-515B-412E-8200-8AD85672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AFD236-B739-49F3-8E19-9376FA32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07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B3F49A-2975-4C07-BC29-6B57B5202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653573-86B2-4E68-A9C4-532891F3E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71CDF4-9786-45D3-B829-370B6B75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46E053-2C31-4B29-838D-48C4201FC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06C08C-1037-4B41-B11E-62B7ECE1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00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8F671-CA55-4CED-82A9-80E054E0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39E602-B29A-477C-9555-DF811AED5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E175E0-A970-4D27-8F79-C72A3A92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C5AFA2-7878-4AFB-A08D-B0928CB8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73642A-D1CB-41DA-A834-33D16E9A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84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08A55-3329-4AAA-B3BF-3FA7FB36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FAF58A-1157-4328-B06B-EE1AA72C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2080BB-F592-4006-A08D-AD164812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DAFAE5-6B40-4589-BB3B-0A9F9EB4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4FB392-08C8-4BF2-B3EA-63ACACF3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34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0A005-F8CA-4973-BE9B-81B20522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C546F4-0A5E-4287-869F-ED4F0FD24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2EA4F-C4B2-4092-A74E-9490A6233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C4BC1D-FE60-4A90-9D26-3B05B12A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B0EA5F-A606-4F98-A373-9F6D0A16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5B5DE6-EEC0-4FB4-9BE9-375E7B4D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6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ABCFF-7E06-488E-AA0B-0F535FBB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4EA69D-1FBD-4A5C-B9D5-81A95E00A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52AA22-B043-424B-91BE-34D72BBB3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9B38EF-4231-4BDB-8788-1868BFBAB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0C2E0E-E56D-4498-B502-9CCBACA82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7D4084-A398-4C07-B15B-7968A994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EAA6F1-7FAF-4A97-AA29-66BB5E43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0AE3DB-40D8-4ADA-BEED-5B8059B1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81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A6FB2-1D8E-4F5E-9813-17976951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D74BCC-AB69-4CC0-865A-C31CD359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2C8FB7-0747-40EB-80B9-D445178C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6CD9B3-2814-4F78-ACC3-61649E25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22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A18DCD-EB9F-4ADE-872C-08FAB738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AD9203-9E7F-42BE-97CF-C9F8B8E7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2DD28A-A1EF-4977-A6BE-03F51015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84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C11AD-C22D-4ADD-A873-7EFAAA56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1A8E3D-90C1-4D5D-A5FE-2926DF6A8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5708D5-7BD3-428A-9633-982B2D3ED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0FB8C5-3DD4-49B8-B6C7-11BB5F3A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6A66E7-9D49-4EE7-B451-F23C2FE0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C153B0-E3E3-4E89-A5F3-F5F41B0D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77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3CA0B-206F-4C15-97C6-8C6C088D7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DD501F4-40F3-4921-9413-665A09BA9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5A9D8A-19F8-4C67-924F-9927C66F5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365D83-CEFA-41C2-80CB-C9F60444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AED0EC-E010-49C9-B4E3-15531743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FA7AEF-7215-425B-9A14-1FF26F2F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23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E50CCC-ECEF-479E-AE51-8D93D3ED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44C626-9D30-48E2-9E29-55304D041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28B234-0FEA-4BC3-8E1D-DC1832DA0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7264-DAD5-491C-B248-225FD8257E34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B010C9-F29F-4FF2-A40C-685F442B2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3D12A2-835E-467F-8DE8-D872E4E6C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11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9CEA12-9B0A-4AC5-B07B-048CFF932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714233-B764-44E8-981C-C2CBAFDA3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6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D91E8-17AD-4EE5-BE49-91D13CF5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PWM</a:t>
            </a:r>
            <a:r>
              <a:rPr lang="fr-FR" dirty="0"/>
              <a:t> </a:t>
            </a:r>
            <a:r>
              <a:rPr lang="fr-FR"/>
              <a:t>et codeur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E9C288-9DC4-480B-BE3D-490AC3CAA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105"/>
            <a:ext cx="10515600" cy="4351338"/>
          </a:xfrm>
        </p:spPr>
        <p:txBody>
          <a:bodyPr/>
          <a:lstStyle/>
          <a:p>
            <a:r>
              <a:rPr lang="fr-FR" dirty="0"/>
              <a:t>(?? Les voies A et B du codeur sont routées sur les broches 2,3 et 13 du </a:t>
            </a:r>
            <a:r>
              <a:rPr lang="fr-FR" dirty="0" err="1"/>
              <a:t>shield</a:t>
            </a:r>
            <a:endParaRPr lang="fr-FR" dirty="0"/>
          </a:p>
          <a:p>
            <a:r>
              <a:rPr lang="fr-FR" dirty="0"/>
              <a:t>(?? • sélection des broches </a:t>
            </a:r>
            <a:r>
              <a:rPr lang="fr-FR" dirty="0" err="1"/>
              <a:t>PWM</a:t>
            </a:r>
            <a:r>
              <a:rPr lang="fr-FR" dirty="0"/>
              <a:t> utilisées (configuration par cavalier), 2 parmi les 4 suivantes: 5, 6, 9, 10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PWM</a:t>
            </a:r>
            <a:r>
              <a:rPr lang="fr-FR" dirty="0"/>
              <a:t> 1 : D9</a:t>
            </a:r>
          </a:p>
          <a:p>
            <a:r>
              <a:rPr lang="fr-FR" dirty="0" err="1"/>
              <a:t>PWM</a:t>
            </a:r>
            <a:r>
              <a:rPr lang="fr-FR" dirty="0"/>
              <a:t> 2 : D6</a:t>
            </a:r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85CB912-AFD5-43C7-A51C-02CD08908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837367"/>
              </p:ext>
            </p:extLst>
          </p:nvPr>
        </p:nvGraphicFramePr>
        <p:xfrm>
          <a:off x="4064001" y="470238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39699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73133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7362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PWM</a:t>
                      </a:r>
                      <a:r>
                        <a:rPr lang="fr-FR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PWM</a:t>
                      </a:r>
                      <a:r>
                        <a:rPr lang="fr-FR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7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Sens 1 – 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979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Sens 2 – 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16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34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AF47F-3380-4143-83C0-5584CA35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du moto-réducteur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2CD0654-1891-4CEE-85D8-DD87685EF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dirty="0"/>
                  <a:t>Rapport de réduction : 34</a:t>
                </a:r>
              </a:p>
              <a:p>
                <a:r>
                  <a:rPr lang="fr-FR" dirty="0"/>
                  <a:t>Codeur : 48 top/tour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𝑚𝐻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=3×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kg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b="0" dirty="0"/>
                  <a:t> à confirmer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=0,009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𝑁𝑚</m:t>
                    </m:r>
                    <m:r>
                      <m:rPr>
                        <m:lit/>
                      </m:rPr>
                      <a:rPr lang="fr-F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fr-FR" b="0" dirty="0"/>
              </a:p>
              <a:p>
                <a:r>
                  <a:rPr lang="fr-FR" dirty="0"/>
                  <a:t>Coefficient de frottement visqueux en sortie du réducteur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=0,0014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𝑁𝑚𝑠</m:t>
                    </m:r>
                    <m:r>
                      <m:rPr>
                        <m:lit/>
                      </m:rPr>
                      <a:rPr lang="fr-F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b="0" dirty="0"/>
              </a:p>
              <a:p>
                <a:r>
                  <a:rPr lang="fr-FR" dirty="0"/>
                  <a:t>Couple de frottement statique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−0,027 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𝑁𝑚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2CD0654-1891-4CEE-85D8-DD87685EF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2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2ECBCC5-4F03-5995-35A1-5E0393614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790" y="766219"/>
            <a:ext cx="4281888" cy="440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7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F1488AA-2388-4909-9E1C-B0CE5F5EE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34" r="17980" b="10182"/>
          <a:stretch/>
        </p:blipFill>
        <p:spPr>
          <a:xfrm>
            <a:off x="2974554" y="1414982"/>
            <a:ext cx="5001658" cy="449005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E1E67F-402C-494C-7F35-999FC6AE9EEC}"/>
              </a:ext>
            </a:extLst>
          </p:cNvPr>
          <p:cNvSpPr/>
          <p:nvPr/>
        </p:nvSpPr>
        <p:spPr>
          <a:xfrm rot="581540">
            <a:off x="4045387" y="2573653"/>
            <a:ext cx="889600" cy="7381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902DC9-426B-E90D-97B2-716B6283690D}"/>
              </a:ext>
            </a:extLst>
          </p:cNvPr>
          <p:cNvSpPr/>
          <p:nvPr/>
        </p:nvSpPr>
        <p:spPr>
          <a:xfrm rot="581540">
            <a:off x="3901871" y="3453018"/>
            <a:ext cx="889600" cy="45811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EDC366-EAC5-0495-E993-4901E7A0F125}"/>
              </a:ext>
            </a:extLst>
          </p:cNvPr>
          <p:cNvSpPr/>
          <p:nvPr/>
        </p:nvSpPr>
        <p:spPr>
          <a:xfrm rot="581540">
            <a:off x="4165364" y="2059934"/>
            <a:ext cx="889600" cy="44177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DC0918-50FB-B4BF-3AF8-C9118E88A475}"/>
              </a:ext>
            </a:extLst>
          </p:cNvPr>
          <p:cNvSpPr/>
          <p:nvPr/>
        </p:nvSpPr>
        <p:spPr>
          <a:xfrm>
            <a:off x="5509087" y="2987225"/>
            <a:ext cx="1692141" cy="143053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5C76EF-7562-AF9D-87D3-BC774CE57EA5}"/>
              </a:ext>
            </a:extLst>
          </p:cNvPr>
          <p:cNvSpPr/>
          <p:nvPr/>
        </p:nvSpPr>
        <p:spPr>
          <a:xfrm>
            <a:off x="5386261" y="2573442"/>
            <a:ext cx="1982055" cy="306719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E0AEDF7-5746-7E79-C2FE-7811526579E7}"/>
              </a:ext>
            </a:extLst>
          </p:cNvPr>
          <p:cNvCxnSpPr>
            <a:cxnSpLocks/>
          </p:cNvCxnSpPr>
          <p:nvPr/>
        </p:nvCxnSpPr>
        <p:spPr>
          <a:xfrm flipH="1">
            <a:off x="7368316" y="4107039"/>
            <a:ext cx="861284" cy="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93BE1BD9-FEE8-0D94-4574-8702A49DA051}"/>
              </a:ext>
            </a:extLst>
          </p:cNvPr>
          <p:cNvSpPr txBox="1"/>
          <p:nvPr/>
        </p:nvSpPr>
        <p:spPr>
          <a:xfrm>
            <a:off x="8229600" y="3922373"/>
            <a:ext cx="300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Carte Arduino MEGA (ou DUE)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AD5B778-16ED-A467-A33B-43FC0857404A}"/>
              </a:ext>
            </a:extLst>
          </p:cNvPr>
          <p:cNvCxnSpPr>
            <a:cxnSpLocks/>
          </p:cNvCxnSpPr>
          <p:nvPr/>
        </p:nvCxnSpPr>
        <p:spPr>
          <a:xfrm flipH="1">
            <a:off x="7201228" y="3553042"/>
            <a:ext cx="1028372" cy="0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A6A10734-1608-7A06-F52E-C3AF7BBEE1EC}"/>
              </a:ext>
            </a:extLst>
          </p:cNvPr>
          <p:cNvSpPr txBox="1"/>
          <p:nvPr/>
        </p:nvSpPr>
        <p:spPr>
          <a:xfrm>
            <a:off x="8229601" y="3251133"/>
            <a:ext cx="25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Shield Moteur (Carte de Puissance)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3AD0818-751D-3321-0F6F-3A4E6479D469}"/>
              </a:ext>
            </a:extLst>
          </p:cNvPr>
          <p:cNvCxnSpPr>
            <a:cxnSpLocks/>
          </p:cNvCxnSpPr>
          <p:nvPr/>
        </p:nvCxnSpPr>
        <p:spPr>
          <a:xfrm>
            <a:off x="2787267" y="2247770"/>
            <a:ext cx="1409633" cy="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2C18D2A0-19A6-82BA-9E7D-9AC2CC25BA8D}"/>
              </a:ext>
            </a:extLst>
          </p:cNvPr>
          <p:cNvSpPr txBox="1"/>
          <p:nvPr/>
        </p:nvSpPr>
        <p:spPr>
          <a:xfrm>
            <a:off x="1499934" y="2063104"/>
            <a:ext cx="128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Réducteur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0ACF6BF-36E6-CD03-12E7-475168026EC5}"/>
              </a:ext>
            </a:extLst>
          </p:cNvPr>
          <p:cNvCxnSpPr>
            <a:cxnSpLocks/>
          </p:cNvCxnSpPr>
          <p:nvPr/>
        </p:nvCxnSpPr>
        <p:spPr>
          <a:xfrm>
            <a:off x="2783747" y="2884912"/>
            <a:ext cx="1205854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BDF24E3D-0D24-0F8E-C4F6-06FF1F8C3AF2}"/>
              </a:ext>
            </a:extLst>
          </p:cNvPr>
          <p:cNvSpPr txBox="1"/>
          <p:nvPr/>
        </p:nvSpPr>
        <p:spPr>
          <a:xfrm>
            <a:off x="1496414" y="2700246"/>
            <a:ext cx="128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Moteur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605A1E8-5D01-CFA8-2F76-0AA3C6B20DA6}"/>
              </a:ext>
            </a:extLst>
          </p:cNvPr>
          <p:cNvCxnSpPr>
            <a:cxnSpLocks/>
          </p:cNvCxnSpPr>
          <p:nvPr/>
        </p:nvCxnSpPr>
        <p:spPr>
          <a:xfrm>
            <a:off x="2787267" y="3556705"/>
            <a:ext cx="1082389" cy="0"/>
          </a:xfrm>
          <a:prstGeom prst="straightConnector1">
            <a:avLst/>
          </a:prstGeom>
          <a:ln w="28575">
            <a:solidFill>
              <a:srgbClr val="00B0F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89D614F4-988F-98FA-AF80-462B2E89CDFB}"/>
              </a:ext>
            </a:extLst>
          </p:cNvPr>
          <p:cNvSpPr txBox="1"/>
          <p:nvPr/>
        </p:nvSpPr>
        <p:spPr>
          <a:xfrm>
            <a:off x="1175286" y="3251132"/>
            <a:ext cx="160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Codeur incrémental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E9248C41-A39B-E605-7B63-3D8E14BBB306}"/>
              </a:ext>
            </a:extLst>
          </p:cNvPr>
          <p:cNvCxnSpPr>
            <a:cxnSpLocks/>
          </p:cNvCxnSpPr>
          <p:nvPr/>
        </p:nvCxnSpPr>
        <p:spPr>
          <a:xfrm>
            <a:off x="5728771" y="1250071"/>
            <a:ext cx="0" cy="1609576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593D498-81BF-75F8-63FE-ED4ABB0C6C3C}"/>
              </a:ext>
            </a:extLst>
          </p:cNvPr>
          <p:cNvCxnSpPr>
            <a:cxnSpLocks/>
          </p:cNvCxnSpPr>
          <p:nvPr/>
        </p:nvCxnSpPr>
        <p:spPr>
          <a:xfrm>
            <a:off x="6878046" y="1250071"/>
            <a:ext cx="0" cy="1421582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83DD12B6-ED87-0D8A-6D9C-2B3B73661E93}"/>
              </a:ext>
            </a:extLst>
          </p:cNvPr>
          <p:cNvSpPr txBox="1"/>
          <p:nvPr/>
        </p:nvSpPr>
        <p:spPr>
          <a:xfrm>
            <a:off x="3971580" y="583627"/>
            <a:ext cx="300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Alimentation </a:t>
            </a:r>
          </a:p>
          <a:p>
            <a:r>
              <a:rPr lang="fr-FR" b="1" dirty="0">
                <a:solidFill>
                  <a:srgbClr val="FF0000"/>
                </a:solidFill>
              </a:rPr>
              <a:t>(SUR SHIELD MOTEUR)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9E9211B-C77B-2B1A-FA3C-1EE80802C3F4}"/>
              </a:ext>
            </a:extLst>
          </p:cNvPr>
          <p:cNvSpPr txBox="1"/>
          <p:nvPr/>
        </p:nvSpPr>
        <p:spPr>
          <a:xfrm>
            <a:off x="6691268" y="583626"/>
            <a:ext cx="300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Port USB (Non visible)</a:t>
            </a:r>
          </a:p>
          <a:p>
            <a:r>
              <a:rPr lang="fr-FR" dirty="0"/>
              <a:t>Connexion au PC</a:t>
            </a:r>
          </a:p>
        </p:txBody>
      </p:sp>
    </p:spTree>
    <p:extLst>
      <p:ext uri="{BB962C8B-B14F-4D97-AF65-F5344CB8AC3E}">
        <p14:creationId xmlns:p14="http://schemas.microsoft.com/office/powerpoint/2010/main" val="34482143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Grand écran</PresentationFormat>
  <Paragraphs>33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Thème Office</vt:lpstr>
      <vt:lpstr>Présentation PowerPoint</vt:lpstr>
      <vt:lpstr>PWM et codeur</vt:lpstr>
      <vt:lpstr>Caractéristiques du moto-réducteur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</cp:revision>
  <dcterms:created xsi:type="dcterms:W3CDTF">2022-02-12T14:46:48Z</dcterms:created>
  <dcterms:modified xsi:type="dcterms:W3CDTF">2023-03-07T21:33:31Z</dcterms:modified>
</cp:coreProperties>
</file>