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1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Hacheur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43834" y="4286256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500034" y="-500089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4348" y="-35721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86050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Carte de commande et microcontrôleur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rot="10800000">
            <a:off x="4214810" y="1357298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>
            <a:off x="6357950" y="92867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072330" y="714356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072330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434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début de course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d’effort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du chariot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d’effort</a:t>
            </a:r>
          </a:p>
          <a:p>
            <a:pPr lvl="0"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Potentiomètre</a:t>
            </a:r>
            <a:endParaRPr kumimoji="0" lang="fr-FR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1216670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 flipV="1">
            <a:off x="2143108" y="571480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 flipV="1">
            <a:off x="2143108" y="-71462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 flipV="1">
            <a:off x="2143108" y="1857364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 flipV="1">
            <a:off x="2143108" y="2500306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16200000" flipV="1">
            <a:off x="1183654" y="1210038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4465637" y="1464455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9" name="Rectangle 138"/>
          <p:cNvSpPr/>
          <p:nvPr/>
        </p:nvSpPr>
        <p:spPr>
          <a:xfrm>
            <a:off x="4929190" y="64291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900" kern="0" dirty="0" smtClean="0">
                <a:solidFill>
                  <a:prstClr val="black"/>
                </a:solidFill>
                <a:latin typeface="Calibri"/>
              </a:rPr>
              <a:t>Boitier de communication avec le PC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</a:t>
            </a:r>
          </a:p>
        </p:txBody>
      </p:sp>
      <p:cxnSp>
        <p:nvCxnSpPr>
          <p:cNvPr id="149" name="Connecteur droit avec flèche 148"/>
          <p:cNvCxnSpPr/>
          <p:nvPr/>
        </p:nvCxnSpPr>
        <p:spPr>
          <a:xfrm rot="10800000" flipH="1">
            <a:off x="4572000" y="1571612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 rot="10800000" flipH="1">
            <a:off x="4572000" y="928670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4500959" y="999711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 rot="10800000">
            <a:off x="4214810" y="1071546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Réducteur pignon chaîne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3" name="Connecteur droit 172"/>
          <p:cNvCxnSpPr/>
          <p:nvPr/>
        </p:nvCxnSpPr>
        <p:spPr>
          <a:xfrm>
            <a:off x="72754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40606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Chaîne  - poussoir - ressort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466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Chariot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37035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0" name="Connecteur droit 189"/>
          <p:cNvCxnSpPr/>
          <p:nvPr/>
        </p:nvCxnSpPr>
        <p:spPr>
          <a:xfrm>
            <a:off x="54894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8001024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7358082" y="3143248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8001024" y="5715016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7572396" y="6550223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14" name="Connecteur droit 213"/>
          <p:cNvCxnSpPr/>
          <p:nvPr/>
        </p:nvCxnSpPr>
        <p:spPr>
          <a:xfrm rot="5400000">
            <a:off x="-32" y="392906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4210426" y="2004624"/>
            <a:ext cx="543805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0" name="Connecteur droit avec flèche 219"/>
          <p:cNvCxnSpPr/>
          <p:nvPr/>
        </p:nvCxnSpPr>
        <p:spPr>
          <a:xfrm rot="5400000" flipH="1" flipV="1">
            <a:off x="4174707" y="2040343"/>
            <a:ext cx="53666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8" name="Connecteur droit avec flèche 227"/>
          <p:cNvCxnSpPr/>
          <p:nvPr/>
        </p:nvCxnSpPr>
        <p:spPr>
          <a:xfrm rot="5400000" flipH="1" flipV="1">
            <a:off x="215076" y="-429446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0" name="Connecteur droit avec flèche 229"/>
          <p:cNvCxnSpPr/>
          <p:nvPr/>
        </p:nvCxnSpPr>
        <p:spPr>
          <a:xfrm>
            <a:off x="428596" y="-214338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36" name="Connecteur droit avec flèche 235"/>
          <p:cNvCxnSpPr/>
          <p:nvPr/>
        </p:nvCxnSpPr>
        <p:spPr>
          <a:xfrm rot="5400000" flipH="1" flipV="1">
            <a:off x="-284990" y="-72256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7" name="Connecteur droit avec flèche 236"/>
          <p:cNvCxnSpPr/>
          <p:nvPr/>
        </p:nvCxnSpPr>
        <p:spPr>
          <a:xfrm>
            <a:off x="357158" y="571480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4996244" y="3862012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4" name="Connecteur droit avec flèche 243"/>
          <p:cNvCxnSpPr/>
          <p:nvPr/>
        </p:nvCxnSpPr>
        <p:spPr>
          <a:xfrm rot="5400000" flipH="1" flipV="1">
            <a:off x="5250661" y="4607728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7" name="Connecteur droit avec flèche 246"/>
          <p:cNvCxnSpPr/>
          <p:nvPr/>
        </p:nvCxnSpPr>
        <p:spPr>
          <a:xfrm rot="10800000">
            <a:off x="5357822" y="4500570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28641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965438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6" name="Connecteur droit avec flèche 255"/>
          <p:cNvCxnSpPr/>
          <p:nvPr/>
        </p:nvCxnSpPr>
        <p:spPr>
          <a:xfrm rot="10800000">
            <a:off x="71406" y="6286520"/>
            <a:ext cx="77153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7" name="Connecteur droit avec flèche 256"/>
          <p:cNvCxnSpPr/>
          <p:nvPr/>
        </p:nvCxnSpPr>
        <p:spPr>
          <a:xfrm rot="5400000" flipH="1" flipV="1">
            <a:off x="7501752" y="59999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608181" y="3679033"/>
            <a:ext cx="364413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4" name="Connecteur droit avec flèche 263"/>
          <p:cNvCxnSpPr/>
          <p:nvPr/>
        </p:nvCxnSpPr>
        <p:spPr>
          <a:xfrm rot="5400000" flipH="1" flipV="1">
            <a:off x="-2464643" y="3750471"/>
            <a:ext cx="507209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71406" y="1214422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7" name="Connecteur droit avec flèche 276"/>
          <p:cNvCxnSpPr/>
          <p:nvPr/>
        </p:nvCxnSpPr>
        <p:spPr>
          <a:xfrm>
            <a:off x="214282" y="1857364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15069" y="295711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>
            <a:endCxn id="55" idx="0"/>
          </p:cNvCxnSpPr>
          <p:nvPr/>
        </p:nvCxnSpPr>
        <p:spPr>
          <a:xfrm rot="5400000">
            <a:off x="1854546" y="2640372"/>
            <a:ext cx="2286016" cy="562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800" kern="0" dirty="0" err="1" smtClean="0">
                <a:solidFill>
                  <a:prstClr val="black"/>
                </a:solidFill>
                <a:latin typeface="Calibri"/>
              </a:rPr>
              <a:t>Transformateur+PD</a:t>
            </a:r>
            <a:endParaRPr lang="fr-FR" sz="800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Transformer 220V~ en 12V-.</a:t>
            </a:r>
            <a:endParaRPr lang="fr-FR" sz="8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43834" y="4286256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TIRAGE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(Maintenir et tendre la corde)</a:t>
            </a:r>
            <a:endParaRPr lang="fr-FR" sz="10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Réducteur pignon chaîne</a:t>
            </a: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3" name="Connecteur droit 172"/>
          <p:cNvCxnSpPr/>
          <p:nvPr/>
        </p:nvCxnSpPr>
        <p:spPr>
          <a:xfrm>
            <a:off x="72754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40606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Chaîne  - poussoir - ressort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8466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Chariot</a:t>
            </a: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370350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0" name="Connecteur droit 189"/>
          <p:cNvCxnSpPr/>
          <p:nvPr/>
        </p:nvCxnSpPr>
        <p:spPr>
          <a:xfrm>
            <a:off x="54894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8001024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7358082" y="3143248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8001024" y="5715016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7572396" y="6550223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4996244" y="3862012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244" name="Connecteur droit avec flèche 243"/>
          <p:cNvCxnSpPr/>
          <p:nvPr/>
        </p:nvCxnSpPr>
        <p:spPr>
          <a:xfrm rot="5400000" flipH="1" flipV="1">
            <a:off x="5250661" y="4607728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7" name="Connecteur droit avec flèche 246"/>
          <p:cNvCxnSpPr/>
          <p:nvPr/>
        </p:nvCxnSpPr>
        <p:spPr>
          <a:xfrm rot="10800000">
            <a:off x="5357822" y="4500570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41551" y="4277492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>
            <a:endCxn id="55" idx="0"/>
          </p:cNvCxnSpPr>
          <p:nvPr/>
        </p:nvCxnSpPr>
        <p:spPr>
          <a:xfrm>
            <a:off x="2994744" y="3215480"/>
            <a:ext cx="0" cy="57071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1191934" y="3253247"/>
            <a:ext cx="19046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kern="0" dirty="0" smtClean="0">
                <a:solidFill>
                  <a:prstClr val="black"/>
                </a:solidFill>
              </a:rPr>
              <a:t>Commande des interrupteurs</a:t>
            </a:r>
            <a:endParaRPr lang="fr-FR" sz="1100" dirty="0"/>
          </a:p>
        </p:txBody>
      </p:sp>
      <p:sp>
        <p:nvSpPr>
          <p:cNvPr id="82" name="Rectangle 81"/>
          <p:cNvSpPr/>
          <p:nvPr/>
        </p:nvSpPr>
        <p:spPr>
          <a:xfrm>
            <a:off x="4293878" y="3298195"/>
            <a:ext cx="13484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kern="0" dirty="0" smtClean="0">
                <a:solidFill>
                  <a:prstClr val="black"/>
                </a:solidFill>
              </a:rPr>
              <a:t>Allongement ressort</a:t>
            </a:r>
            <a:endParaRPr lang="fr-FR" sz="1100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804248" y="3215480"/>
            <a:ext cx="0" cy="150683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5770849" y="3297136"/>
            <a:ext cx="10775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kern="0" dirty="0" smtClean="0">
                <a:solidFill>
                  <a:prstClr val="black"/>
                </a:solidFill>
              </a:rPr>
              <a:t>Position chariot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34613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162</Words>
  <Application>Microsoft Office PowerPoint</Application>
  <PresentationFormat>Affichage à l'écran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pt_ptsi</cp:lastModifiedBy>
  <cp:revision>49</cp:revision>
  <dcterms:created xsi:type="dcterms:W3CDTF">2014-01-29T23:34:32Z</dcterms:created>
  <dcterms:modified xsi:type="dcterms:W3CDTF">2016-05-17T13:13:40Z</dcterms:modified>
</cp:coreProperties>
</file>