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33D6C67F-3634-4D91-BF67-34F939E380F5}">
          <p14:sldIdLst>
            <p14:sldId id="256"/>
            <p14:sldId id="257"/>
            <p14:sldId id="258"/>
          </p14:sldIdLst>
        </p14:section>
        <p14:section name="Section sans titre" id="{E3799D98-B599-4F0D-A27A-BB12D7081FE2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484" y="-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6A2100-C676-CB59-F0D4-DDFA6C3E71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D0478A0-7876-16F9-B5E1-A93C8754A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03F4D0-0E29-C759-B773-5923B065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B34A7F-6E02-EE21-AB66-959586AD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078FEA-22F9-39D4-A75B-15ED16118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10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071F62-D4A5-9A6E-C5F1-38677953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C679A00-A72F-10C0-DC23-0EFEDD89B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78C28F-75A6-C9F0-2A88-9C195F96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3C0647-A9B7-16E2-26D6-42F974A4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0147DE-9D3B-7BB8-D48D-587EE1455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368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736EF8E-12A9-96DF-59F6-7E0FEA6C8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2CD8085-B5EF-2D60-EF48-4621DA5131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F4A050-C98C-F38A-CDCB-FFEBE3B3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ABEEC1-A054-EB6C-DC60-0383E9A4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735C99-EFBA-08FB-77E1-14FED79C9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44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D31789-A881-21DF-F768-41DE4215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9B904D-76C8-63EF-4030-655047785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8D787B-CD1F-C9CB-CCD3-564499204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7E0013-FB61-929E-AA42-FEC751BE0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6C036C-D2BF-D064-953C-42EDAA40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935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52EAD9-13E2-EB7E-FCD3-1AF68EE2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0C32D1-5206-ECA0-FDBE-1BA3995F9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9D99DE-7F61-2715-6B9A-21EC3DDE4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A5EC0E-96DB-5BE3-A16A-F0838839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CD20F8-E76C-18A7-79ED-8BCD807DB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7424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EAB7B-1CBB-2615-65CB-A8B3A291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297B14-9615-64C9-AEE3-7B90CE05F8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5AA50D-91C8-15C1-6D71-C4C4FF6B9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F4B93A-7DAC-3167-9EC5-5C366C227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819490C-CFEF-317B-ABE3-91624F9CC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675D8E-0794-D3A9-8C8F-0EBEF314F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42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E84011-D88D-99F4-E350-99706DA0D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13DC47-50D2-5969-3E49-BFCADF101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74D865-0419-722C-818D-2B897B76F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F47B59-3B46-B397-4335-7FCC4FD2C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EC3DC4-F61D-2502-DAA7-F460B7ABB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23D1EB6-E3A0-6C68-F90E-7D9D63BF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781AB3A-423A-CFBF-1298-A32035EC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B549E60-108E-7211-C32E-AD67124AF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49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DEDD42-DB08-997C-DB2C-7BAF11F5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834040-62F2-ED4C-1C9E-826BDEC09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DDBC9A-8643-D5CF-C2EB-9BF7EB08E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71CD2AB-E0CB-BD26-8B32-FEB22961A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85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A50BC0-8C11-D434-CD23-5C937A74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EABE458-DDD7-22EE-F337-25CA45D81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E490E2-5127-98C7-4B7A-172AFBB6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321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FFCCA7-FD7D-87D9-A512-84B1E93C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F663DF-5442-A2E5-83D4-99B1EC16F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76B7356-7EFE-F9FF-9909-D9619048A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B794CE-25FB-C8AC-A0C3-218831F2E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934E45-6EC3-0C62-F1EC-7BAD3FB3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A03DE2-B5D6-3ECA-0B30-E223865D8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5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84887D-41FD-9764-7B42-DE3ECCD66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F85086F-850C-8AC9-F129-020B675CC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2D88C6-61DC-DFE5-C1A6-3F99C2059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7A9B683-4DF2-9F8A-CB4A-1778F6C3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25551-6D9B-4F56-8A53-B2612FCF8466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F704F2-1745-A6FF-F982-8726A18C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5B1E50-03F0-D000-BC5C-2A8004871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9360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7B0DCC2-7597-E02D-AD1B-42D74BDB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0A05CCB-32D7-9C69-BC87-7DD72BC3D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E4C8BB-5DF1-4481-63CC-467130494D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25551-6D9B-4F56-8A53-B2612FCF8466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420281-8561-857F-8502-5E87DCCAD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CD3315-4602-D08A-63A8-064ADA0AD2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D7DB7-EFF1-46F9-9C84-B04C9F64A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283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1806C310-CECC-D298-6093-2428EBEBC7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55" t="21819" r="26407" b="4935"/>
          <a:stretch/>
        </p:blipFill>
        <p:spPr>
          <a:xfrm>
            <a:off x="5686934" y="2674917"/>
            <a:ext cx="1711393" cy="150816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E5D827E-8EBC-6F16-EFAC-E90F6CC08043}"/>
              </a:ext>
            </a:extLst>
          </p:cNvPr>
          <p:cNvSpPr/>
          <p:nvPr/>
        </p:nvSpPr>
        <p:spPr>
          <a:xfrm>
            <a:off x="5686933" y="2674917"/>
            <a:ext cx="1694815" cy="1508165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AB0761-EE86-51B5-9BE6-06089110C934}"/>
              </a:ext>
            </a:extLst>
          </p:cNvPr>
          <p:cNvSpPr/>
          <p:nvPr/>
        </p:nvSpPr>
        <p:spPr>
          <a:xfrm>
            <a:off x="4452415" y="3670465"/>
            <a:ext cx="395400" cy="560253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54B2446-3A12-E9AD-869D-E1B0F874C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74" b="96623" l="8772" r="95965">
                        <a14:foregroundMark x1="86491" y1="91777" x2="86491" y2="91777"/>
                        <a14:foregroundMark x1="82456" y1="85756" x2="82456" y2="85756"/>
                        <a14:foregroundMark x1="84737" y1="86197" x2="84737" y2="86197"/>
                        <a14:foregroundMark x1="90877" y1="93098" x2="90877" y2="93098"/>
                        <a14:foregroundMark x1="96140" y1="91777" x2="96140" y2="91777"/>
                        <a14:foregroundMark x1="84912" y1="97063" x2="84912" y2="97063"/>
                        <a14:foregroundMark x1="48421" y1="86637" x2="48421" y2="86637"/>
                        <a14:foregroundMark x1="14211" y1="41263" x2="14211" y2="41263"/>
                        <a14:foregroundMark x1="14211" y1="41263" x2="14211" y2="41263"/>
                        <a14:foregroundMark x1="8947" y1="80470" x2="8947" y2="80470"/>
                        <a14:foregroundMark x1="15965" y1="8664" x2="15965" y2="8664"/>
                        <a14:foregroundMark x1="82982" y1="5874" x2="82982" y2="5874"/>
                        <a14:foregroundMark x1="34561" y1="23495" x2="34561" y2="23495"/>
                        <a14:foregroundMark x1="21053" y1="24229" x2="21053" y2="24229"/>
                        <a14:foregroundMark x1="22456" y1="24670" x2="44035" y2="42878"/>
                        <a14:foregroundMark x1="44035" y1="42878" x2="55263" y2="38473"/>
                        <a14:backgroundMark x1="14561" y1="39501" x2="14561" y2="39501"/>
                        <a14:backgroundMark x1="15088" y1="40382" x2="15088" y2="40382"/>
                        <a14:backgroundMark x1="14035" y1="60206" x2="14035" y2="60206"/>
                        <a14:backgroundMark x1="14035" y1="60206" x2="14035" y2="60206"/>
                        <a14:backgroundMark x1="13509" y1="61527" x2="13509" y2="61527"/>
                        <a14:backgroundMark x1="15088" y1="32452" x2="15088" y2="3245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44710" y="2158067"/>
            <a:ext cx="1694815" cy="2025015"/>
          </a:xfrm>
          <a:prstGeom prst="rect">
            <a:avLst/>
          </a:prstGeom>
        </p:spPr>
      </p:pic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A591C10E-7BCE-BF89-C212-2A320D743F16}"/>
              </a:ext>
            </a:extLst>
          </p:cNvPr>
          <p:cNvSpPr/>
          <p:nvPr/>
        </p:nvSpPr>
        <p:spPr>
          <a:xfrm>
            <a:off x="4847167" y="2586558"/>
            <a:ext cx="838200" cy="1054110"/>
          </a:xfrm>
          <a:custGeom>
            <a:avLst/>
            <a:gdLst>
              <a:gd name="connsiteX0" fmla="*/ 838200 w 838200"/>
              <a:gd name="connsiteY0" fmla="*/ 179939 h 1149373"/>
              <a:gd name="connsiteX1" fmla="*/ 558800 w 838200"/>
              <a:gd name="connsiteY1" fmla="*/ 74106 h 1149373"/>
              <a:gd name="connsiteX2" fmla="*/ 0 w 838200"/>
              <a:gd name="connsiteY2" fmla="*/ 1149373 h 1149373"/>
              <a:gd name="connsiteX0" fmla="*/ 838200 w 839188"/>
              <a:gd name="connsiteY0" fmla="*/ 174720 h 1144154"/>
              <a:gd name="connsiteX1" fmla="*/ 558800 w 839188"/>
              <a:gd name="connsiteY1" fmla="*/ 68887 h 1144154"/>
              <a:gd name="connsiteX2" fmla="*/ 0 w 839188"/>
              <a:gd name="connsiteY2" fmla="*/ 1144154 h 1144154"/>
              <a:gd name="connsiteX0" fmla="*/ 838200 w 838200"/>
              <a:gd name="connsiteY0" fmla="*/ 173901 h 1143335"/>
              <a:gd name="connsiteX1" fmla="*/ 558800 w 838200"/>
              <a:gd name="connsiteY1" fmla="*/ 68068 h 1143335"/>
              <a:gd name="connsiteX2" fmla="*/ 0 w 838200"/>
              <a:gd name="connsiteY2" fmla="*/ 1143335 h 1143335"/>
              <a:gd name="connsiteX0" fmla="*/ 838200 w 838200"/>
              <a:gd name="connsiteY0" fmla="*/ 38892 h 1008326"/>
              <a:gd name="connsiteX1" fmla="*/ 372533 w 838200"/>
              <a:gd name="connsiteY1" fmla="*/ 216692 h 1008326"/>
              <a:gd name="connsiteX2" fmla="*/ 0 w 838200"/>
              <a:gd name="connsiteY2" fmla="*/ 1008326 h 1008326"/>
              <a:gd name="connsiteX0" fmla="*/ 838200 w 838200"/>
              <a:gd name="connsiteY0" fmla="*/ 77403 h 1046837"/>
              <a:gd name="connsiteX1" fmla="*/ 372533 w 838200"/>
              <a:gd name="connsiteY1" fmla="*/ 255203 h 1046837"/>
              <a:gd name="connsiteX2" fmla="*/ 0 w 838200"/>
              <a:gd name="connsiteY2" fmla="*/ 1046837 h 1046837"/>
              <a:gd name="connsiteX0" fmla="*/ 838200 w 838200"/>
              <a:gd name="connsiteY0" fmla="*/ 77403 h 1046837"/>
              <a:gd name="connsiteX1" fmla="*/ 372533 w 838200"/>
              <a:gd name="connsiteY1" fmla="*/ 255203 h 1046837"/>
              <a:gd name="connsiteX2" fmla="*/ 0 w 838200"/>
              <a:gd name="connsiteY2" fmla="*/ 1046837 h 1046837"/>
              <a:gd name="connsiteX0" fmla="*/ 838200 w 838200"/>
              <a:gd name="connsiteY0" fmla="*/ 82708 h 1052142"/>
              <a:gd name="connsiteX1" fmla="*/ 372533 w 838200"/>
              <a:gd name="connsiteY1" fmla="*/ 260508 h 1052142"/>
              <a:gd name="connsiteX2" fmla="*/ 0 w 838200"/>
              <a:gd name="connsiteY2" fmla="*/ 1052142 h 1052142"/>
              <a:gd name="connsiteX0" fmla="*/ 838200 w 838200"/>
              <a:gd name="connsiteY0" fmla="*/ 82708 h 1052142"/>
              <a:gd name="connsiteX1" fmla="*/ 372533 w 838200"/>
              <a:gd name="connsiteY1" fmla="*/ 260508 h 1052142"/>
              <a:gd name="connsiteX2" fmla="*/ 0 w 838200"/>
              <a:gd name="connsiteY2" fmla="*/ 1052142 h 1052142"/>
              <a:gd name="connsiteX0" fmla="*/ 838200 w 838200"/>
              <a:gd name="connsiteY0" fmla="*/ 80153 h 1049587"/>
              <a:gd name="connsiteX1" fmla="*/ 372533 w 838200"/>
              <a:gd name="connsiteY1" fmla="*/ 257953 h 1049587"/>
              <a:gd name="connsiteX2" fmla="*/ 0 w 838200"/>
              <a:gd name="connsiteY2" fmla="*/ 1049587 h 1049587"/>
              <a:gd name="connsiteX0" fmla="*/ 838200 w 838200"/>
              <a:gd name="connsiteY0" fmla="*/ 0 h 969434"/>
              <a:gd name="connsiteX1" fmla="*/ 0 w 838200"/>
              <a:gd name="connsiteY1" fmla="*/ 969434 h 969434"/>
              <a:gd name="connsiteX0" fmla="*/ 838200 w 838200"/>
              <a:gd name="connsiteY0" fmla="*/ 80309 h 1049743"/>
              <a:gd name="connsiteX1" fmla="*/ 0 w 838200"/>
              <a:gd name="connsiteY1" fmla="*/ 1049743 h 1049743"/>
              <a:gd name="connsiteX0" fmla="*/ 838200 w 838200"/>
              <a:gd name="connsiteY0" fmla="*/ 84676 h 1054110"/>
              <a:gd name="connsiteX1" fmla="*/ 0 w 838200"/>
              <a:gd name="connsiteY1" fmla="*/ 1054110 h 1054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8200" h="1054110">
                <a:moveTo>
                  <a:pt x="838200" y="84676"/>
                </a:moveTo>
                <a:cubicBezTo>
                  <a:pt x="537633" y="-286445"/>
                  <a:pt x="80433" y="658998"/>
                  <a:pt x="0" y="1054110"/>
                </a:cubicBezTo>
              </a:path>
            </a:pathLst>
          </a:custGeom>
          <a:ln w="28575"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FDE36F-0BFD-5709-5C7A-F920DF2BE9BE}"/>
              </a:ext>
            </a:extLst>
          </p:cNvPr>
          <p:cNvSpPr/>
          <p:nvPr/>
        </p:nvSpPr>
        <p:spPr>
          <a:xfrm>
            <a:off x="6354233" y="3831167"/>
            <a:ext cx="271582" cy="281018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788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B8447386-1BAF-0DA3-7108-D708FBAC9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886" y="968839"/>
            <a:ext cx="5094972" cy="390004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546F518-0F18-6DE7-67AF-8BC346B66567}"/>
              </a:ext>
            </a:extLst>
          </p:cNvPr>
          <p:cNvSpPr/>
          <p:nvPr/>
        </p:nvSpPr>
        <p:spPr>
          <a:xfrm>
            <a:off x="3519102" y="1390182"/>
            <a:ext cx="506798" cy="24553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D8E2237-A569-FC91-0C28-84C7541270B6}"/>
              </a:ext>
            </a:extLst>
          </p:cNvPr>
          <p:cNvSpPr/>
          <p:nvPr/>
        </p:nvSpPr>
        <p:spPr>
          <a:xfrm>
            <a:off x="3649734" y="1734017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7892E7-1A05-1894-925C-6A7129B332E2}"/>
              </a:ext>
            </a:extLst>
          </p:cNvPr>
          <p:cNvSpPr/>
          <p:nvPr/>
        </p:nvSpPr>
        <p:spPr>
          <a:xfrm>
            <a:off x="4056735" y="1394882"/>
            <a:ext cx="506798" cy="24553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F6F214A-558A-4D76-D72A-630BAEF7E1A3}"/>
              </a:ext>
            </a:extLst>
          </p:cNvPr>
          <p:cNvSpPr/>
          <p:nvPr/>
        </p:nvSpPr>
        <p:spPr>
          <a:xfrm>
            <a:off x="4187367" y="1734017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96077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C77CF48-0FB4-00AE-38ED-592A8B1BF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95" y="1085083"/>
            <a:ext cx="5105410" cy="23439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5932BF-C6B2-13E8-E06A-A6C5E38AED24}"/>
              </a:ext>
            </a:extLst>
          </p:cNvPr>
          <p:cNvSpPr/>
          <p:nvPr/>
        </p:nvSpPr>
        <p:spPr>
          <a:xfrm>
            <a:off x="6425285" y="1852082"/>
            <a:ext cx="275553" cy="187856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EA3D38C-F8E6-18B9-0795-6A15C7EACEA1}"/>
              </a:ext>
            </a:extLst>
          </p:cNvPr>
          <p:cNvSpPr/>
          <p:nvPr/>
        </p:nvSpPr>
        <p:spPr>
          <a:xfrm>
            <a:off x="6440294" y="1543517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68E8226C-583A-33B1-426D-088637C6663A}"/>
              </a:ext>
            </a:extLst>
          </p:cNvPr>
          <p:cNvSpPr/>
          <p:nvPr/>
        </p:nvSpPr>
        <p:spPr>
          <a:xfrm>
            <a:off x="5348094" y="1797314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150CE5-C3AB-C640-D705-0DAD1AC5C25C}"/>
              </a:ext>
            </a:extLst>
          </p:cNvPr>
          <p:cNvSpPr/>
          <p:nvPr/>
        </p:nvSpPr>
        <p:spPr>
          <a:xfrm>
            <a:off x="5002885" y="2035176"/>
            <a:ext cx="275553" cy="1111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1DCC86E1-41A9-A506-C4F3-DBDD2949675E}"/>
              </a:ext>
            </a:extLst>
          </p:cNvPr>
          <p:cNvSpPr/>
          <p:nvPr/>
        </p:nvSpPr>
        <p:spPr>
          <a:xfrm>
            <a:off x="4450093" y="1729315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528AB9-431F-FDC3-54F3-BD941417BB5E}"/>
              </a:ext>
            </a:extLst>
          </p:cNvPr>
          <p:cNvSpPr/>
          <p:nvPr/>
        </p:nvSpPr>
        <p:spPr>
          <a:xfrm>
            <a:off x="4554728" y="2035175"/>
            <a:ext cx="414147" cy="111124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ADB563-9337-4321-C624-E5AEE59CBFE4}"/>
              </a:ext>
            </a:extLst>
          </p:cNvPr>
          <p:cNvSpPr/>
          <p:nvPr/>
        </p:nvSpPr>
        <p:spPr>
          <a:xfrm>
            <a:off x="3564129" y="1344294"/>
            <a:ext cx="311912" cy="149225"/>
          </a:xfrm>
          <a:prstGeom prst="rect">
            <a:avLst/>
          </a:prstGeom>
          <a:noFill/>
          <a:ln w="190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36A4927A-DAAE-2FBF-ECAC-EEC156FD1C7C}"/>
              </a:ext>
            </a:extLst>
          </p:cNvPr>
          <p:cNvSpPr/>
          <p:nvPr/>
        </p:nvSpPr>
        <p:spPr>
          <a:xfrm>
            <a:off x="3964245" y="1297983"/>
            <a:ext cx="245534" cy="2455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198315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Grand écran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</cp:revision>
  <dcterms:created xsi:type="dcterms:W3CDTF">2023-01-04T14:35:33Z</dcterms:created>
  <dcterms:modified xsi:type="dcterms:W3CDTF">2023-01-04T15:30:36Z</dcterms:modified>
</cp:coreProperties>
</file>