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926339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13" y="2426463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102" y="3152711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496" y="3993275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742" y="4548318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-210058"/>
            <a:ext cx="9507277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05" y="1825625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20" y="2795499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Grand écran</PresentationFormat>
  <Paragraphs>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3</cp:revision>
  <dcterms:created xsi:type="dcterms:W3CDTF">2024-03-11T07:47:08Z</dcterms:created>
  <dcterms:modified xsi:type="dcterms:W3CDTF">2024-03-11T07:58:59Z</dcterms:modified>
</cp:coreProperties>
</file>